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media/image10.svg" ContentType="image/svg+xml"/>
  <Override PartName="/ppt/media/image2.svg" ContentType="image/svg+xml"/>
  <Override PartName="/ppt/media/image35.svg" ContentType="image/svg+xml"/>
  <Override PartName="/ppt/media/image37.svg" ContentType="image/svg+xml"/>
  <Override PartName="/ppt/media/image4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9" r:id="rId3"/>
    <p:sldMasterId id="2147483670" r:id="rId4"/>
  </p:sldMasterIdLst>
  <p:notesMasterIdLst>
    <p:notesMasterId r:id="rId30"/>
  </p:notesMasterIdLst>
  <p:sldIdLst>
    <p:sldId id="257" r:id="rId5"/>
    <p:sldId id="258" r:id="rId6"/>
    <p:sldId id="274" r:id="rId7"/>
    <p:sldId id="270" r:id="rId8"/>
    <p:sldId id="284" r:id="rId9"/>
    <p:sldId id="283" r:id="rId10"/>
    <p:sldId id="281" r:id="rId11"/>
    <p:sldId id="279" r:id="rId12"/>
    <p:sldId id="280" r:id="rId13"/>
    <p:sldId id="286" r:id="rId14"/>
    <p:sldId id="259" r:id="rId15"/>
    <p:sldId id="285" r:id="rId16"/>
    <p:sldId id="260" r:id="rId17"/>
    <p:sldId id="287" r:id="rId18"/>
    <p:sldId id="275" r:id="rId19"/>
    <p:sldId id="278" r:id="rId20"/>
    <p:sldId id="282" r:id="rId21"/>
    <p:sldId id="288" r:id="rId22"/>
    <p:sldId id="273" r:id="rId23"/>
    <p:sldId id="289" r:id="rId24"/>
    <p:sldId id="276" r:id="rId25"/>
    <p:sldId id="290" r:id="rId26"/>
    <p:sldId id="277" r:id="rId27"/>
    <p:sldId id="263" r:id="rId28"/>
    <p:sldId id="269" r:id="rId29"/>
  </p:sldIdLst>
  <p:sldSz cx="9144000" cy="514794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E60088"/>
    <a:srgbClr val="EF4136"/>
    <a:srgbClr val="F04C23"/>
    <a:srgbClr val="D00A54"/>
    <a:srgbClr val="FBAD18"/>
    <a:srgbClr val="A6CE3C"/>
    <a:srgbClr val="5A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6401"/>
  </p:normalViewPr>
  <p:slideViewPr>
    <p:cSldViewPr snapToGrid="0">
      <p:cViewPr>
        <p:scale>
          <a:sx n="109" d="100"/>
          <a:sy n="109" d="100"/>
        </p:scale>
        <p:origin x="11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customXml" Target="../customXml/item3.xml"/><Relationship Id="rId35" Type="http://schemas.openxmlformats.org/officeDocument/2006/relationships/customXml" Target="../customXml/item2.xml"/><Relationship Id="rId34" Type="http://schemas.openxmlformats.org/officeDocument/2006/relationships/customXml" Target="../customXml/item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20317-F1C8-4C5D-9FC0-06C07214E46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4D620-5E82-4363-8E93-F29EE9534220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ZA" sz="1200" b="1" dirty="0"/>
            <a:t>Performance</a:t>
          </a:r>
          <a:endParaRPr lang="en-US" sz="1200" b="1" dirty="0"/>
        </a:p>
      </dgm:t>
    </dgm:pt>
    <dgm:pt modelId="{352B3433-EFAB-4CD3-B3C8-2E6D094C2951}" cxnId="{7D6A88AB-EE51-4E8F-BC45-8AB2BBB2F22D}" type="parTrans">
      <dgm:prSet/>
      <dgm:spPr/>
      <dgm:t>
        <a:bodyPr/>
        <a:lstStyle/>
        <a:p>
          <a:endParaRPr lang="en-US"/>
        </a:p>
      </dgm:t>
    </dgm:pt>
    <dgm:pt modelId="{B25F195F-8044-490D-959F-026C702E7A1A}" cxnId="{7D6A88AB-EE51-4E8F-BC45-8AB2BBB2F22D}" type="sibTrans">
      <dgm:prSet/>
      <dgm:spPr/>
      <dgm:t>
        <a:bodyPr/>
        <a:lstStyle/>
        <a:p>
          <a:endParaRPr lang="en-US"/>
        </a:p>
      </dgm:t>
    </dgm:pt>
    <dgm:pt modelId="{9644A30A-8102-42B4-8B88-E757383F5744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200" b="1" dirty="0"/>
            <a:t>Reliability</a:t>
          </a:r>
          <a:endParaRPr lang="en-US" sz="1200" dirty="0"/>
        </a:p>
      </dgm:t>
    </dgm:pt>
    <dgm:pt modelId="{49267119-B5B8-446E-A866-F5A82579B78F}" cxnId="{4B49BE76-1A77-4773-8949-D0EEDCBB4E5E}" type="parTrans">
      <dgm:prSet/>
      <dgm:spPr/>
      <dgm:t>
        <a:bodyPr/>
        <a:lstStyle/>
        <a:p>
          <a:endParaRPr lang="en-US"/>
        </a:p>
      </dgm:t>
    </dgm:pt>
    <dgm:pt modelId="{0C6771BC-B6A1-4DED-B770-612BF780188F}" cxnId="{4B49BE76-1A77-4773-8949-D0EEDCBB4E5E}" type="sibTrans">
      <dgm:prSet/>
      <dgm:spPr/>
      <dgm:t>
        <a:bodyPr/>
        <a:lstStyle/>
        <a:p>
          <a:endParaRPr lang="en-US"/>
        </a:p>
      </dgm:t>
    </dgm:pt>
    <dgm:pt modelId="{F9662568-65FD-4E46-BED9-6038ACFB46B6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200" b="1" dirty="0"/>
            <a:t>Cost-effectiveness</a:t>
          </a:r>
        </a:p>
      </dgm:t>
    </dgm:pt>
    <dgm:pt modelId="{9C85119C-179D-4C02-9573-3B5F0D333021}" cxnId="{B59D7673-E4C5-4954-A5DC-0C276BE05255}" type="parTrans">
      <dgm:prSet/>
      <dgm:spPr/>
      <dgm:t>
        <a:bodyPr/>
        <a:lstStyle/>
        <a:p>
          <a:endParaRPr lang="en-US"/>
        </a:p>
      </dgm:t>
    </dgm:pt>
    <dgm:pt modelId="{EFDCF733-3243-42F1-B2EA-5C2A38101A56}" cxnId="{B59D7673-E4C5-4954-A5DC-0C276BE05255}" type="sibTrans">
      <dgm:prSet/>
      <dgm:spPr/>
      <dgm:t>
        <a:bodyPr/>
        <a:lstStyle/>
        <a:p>
          <a:endParaRPr lang="en-US"/>
        </a:p>
      </dgm:t>
    </dgm:pt>
    <dgm:pt modelId="{CFEE84F8-AC70-4CAA-B1A0-2584A11384C3}" type="pres">
      <dgm:prSet presAssocID="{D6220317-F1C8-4C5D-9FC0-06C07214E4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7E7955-8693-48BD-A369-C32AF6F57838}" type="pres">
      <dgm:prSet presAssocID="{D404D620-5E82-4363-8E93-F29EE9534220}" presName="hierRoot1" presStyleCnt="0"/>
      <dgm:spPr/>
    </dgm:pt>
    <dgm:pt modelId="{0968A234-99F3-424B-B92F-2A3AF8381323}" type="pres">
      <dgm:prSet presAssocID="{D404D620-5E82-4363-8E93-F29EE9534220}" presName="composite" presStyleCnt="0"/>
      <dgm:spPr/>
    </dgm:pt>
    <dgm:pt modelId="{759D2495-18E7-49B0-843C-D5CC7801151B}" type="pres">
      <dgm:prSet presAssocID="{D404D620-5E82-4363-8E93-F29EE9534220}" presName="background" presStyleLbl="node0" presStyleIdx="0" presStyleCnt="3"/>
      <dgm:spPr>
        <a:solidFill>
          <a:srgbClr val="00AEEF"/>
        </a:solidFill>
      </dgm:spPr>
    </dgm:pt>
    <dgm:pt modelId="{907077F8-3DE9-4726-9EB6-36D3004EA162}" type="pres">
      <dgm:prSet presAssocID="{D404D620-5E82-4363-8E93-F29EE9534220}" presName="text" presStyleLbl="fgAcc0" presStyleIdx="0" presStyleCnt="3" custLinFactNeighborX="967" custLinFactNeighborY="1216">
        <dgm:presLayoutVars>
          <dgm:chPref val="3"/>
        </dgm:presLayoutVars>
      </dgm:prSet>
      <dgm:spPr/>
    </dgm:pt>
    <dgm:pt modelId="{84A2490C-9CF2-4224-B6F2-ABBE0B47CA81}" type="pres">
      <dgm:prSet presAssocID="{D404D620-5E82-4363-8E93-F29EE9534220}" presName="hierChild2" presStyleCnt="0"/>
      <dgm:spPr/>
    </dgm:pt>
    <dgm:pt modelId="{A82CF87E-FE93-441D-82CA-DEC6A4545736}" type="pres">
      <dgm:prSet presAssocID="{9644A30A-8102-42B4-8B88-E757383F5744}" presName="hierRoot1" presStyleCnt="0"/>
      <dgm:spPr/>
    </dgm:pt>
    <dgm:pt modelId="{438695F3-7C5C-4ACD-A321-5C58086E4C03}" type="pres">
      <dgm:prSet presAssocID="{9644A30A-8102-42B4-8B88-E757383F5744}" presName="composite" presStyleCnt="0"/>
      <dgm:spPr/>
    </dgm:pt>
    <dgm:pt modelId="{2F6A2703-78B3-4E7E-B66E-E09139D9477B}" type="pres">
      <dgm:prSet presAssocID="{9644A30A-8102-42B4-8B88-E757383F5744}" presName="background" presStyleLbl="node0" presStyleIdx="1" presStyleCnt="3"/>
      <dgm:spPr>
        <a:solidFill>
          <a:srgbClr val="00AEEF"/>
        </a:solidFill>
      </dgm:spPr>
    </dgm:pt>
    <dgm:pt modelId="{1F279410-0E1E-4E0B-8FE1-D3EECC8FA785}" type="pres">
      <dgm:prSet presAssocID="{9644A30A-8102-42B4-8B88-E757383F5744}" presName="text" presStyleLbl="fgAcc0" presStyleIdx="1" presStyleCnt="3">
        <dgm:presLayoutVars>
          <dgm:chPref val="3"/>
        </dgm:presLayoutVars>
      </dgm:prSet>
      <dgm:spPr/>
    </dgm:pt>
    <dgm:pt modelId="{E37C2D0C-960A-4C91-B110-061BB37EB0F7}" type="pres">
      <dgm:prSet presAssocID="{9644A30A-8102-42B4-8B88-E757383F5744}" presName="hierChild2" presStyleCnt="0"/>
      <dgm:spPr/>
    </dgm:pt>
    <dgm:pt modelId="{AE9B0E66-955C-4BBD-8482-2D6C90845C46}" type="pres">
      <dgm:prSet presAssocID="{F9662568-65FD-4E46-BED9-6038ACFB46B6}" presName="hierRoot1" presStyleCnt="0"/>
      <dgm:spPr/>
    </dgm:pt>
    <dgm:pt modelId="{A86AEAC9-6B13-42C5-A4D9-704F35CD6A8F}" type="pres">
      <dgm:prSet presAssocID="{F9662568-65FD-4E46-BED9-6038ACFB46B6}" presName="composite" presStyleCnt="0"/>
      <dgm:spPr/>
    </dgm:pt>
    <dgm:pt modelId="{6D3E1B93-4228-4C56-B94D-348C1044A1BB}" type="pres">
      <dgm:prSet presAssocID="{F9662568-65FD-4E46-BED9-6038ACFB46B6}" presName="background" presStyleLbl="node0" presStyleIdx="2" presStyleCnt="3"/>
      <dgm:spPr>
        <a:solidFill>
          <a:srgbClr val="00AEEF"/>
        </a:solidFill>
      </dgm:spPr>
    </dgm:pt>
    <dgm:pt modelId="{3A7CE4BA-2004-4EDB-9165-88271A0907D5}" type="pres">
      <dgm:prSet presAssocID="{F9662568-65FD-4E46-BED9-6038ACFB46B6}" presName="text" presStyleLbl="fgAcc0" presStyleIdx="2" presStyleCnt="3">
        <dgm:presLayoutVars>
          <dgm:chPref val="3"/>
        </dgm:presLayoutVars>
      </dgm:prSet>
      <dgm:spPr/>
    </dgm:pt>
    <dgm:pt modelId="{8D771218-F4EE-4C19-8638-0B59EF6254CC}" type="pres">
      <dgm:prSet presAssocID="{F9662568-65FD-4E46-BED9-6038ACFB46B6}" presName="hierChild2" presStyleCnt="0"/>
      <dgm:spPr/>
    </dgm:pt>
  </dgm:ptLst>
  <dgm:cxnLst>
    <dgm:cxn modelId="{03F19003-3461-4507-A953-B244898EE6B1}" type="presOf" srcId="{F9662568-65FD-4E46-BED9-6038ACFB46B6}" destId="{3A7CE4BA-2004-4EDB-9165-88271A0907D5}" srcOrd="0" destOrd="0" presId="urn:microsoft.com/office/officeart/2005/8/layout/hierarchy1"/>
    <dgm:cxn modelId="{B59D7673-E4C5-4954-A5DC-0C276BE05255}" srcId="{D6220317-F1C8-4C5D-9FC0-06C07214E46B}" destId="{F9662568-65FD-4E46-BED9-6038ACFB46B6}" srcOrd="2" destOrd="0" parTransId="{9C85119C-179D-4C02-9573-3B5F0D333021}" sibTransId="{EFDCF733-3243-42F1-B2EA-5C2A38101A56}"/>
    <dgm:cxn modelId="{4B49BE76-1A77-4773-8949-D0EEDCBB4E5E}" srcId="{D6220317-F1C8-4C5D-9FC0-06C07214E46B}" destId="{9644A30A-8102-42B4-8B88-E757383F5744}" srcOrd="1" destOrd="0" parTransId="{49267119-B5B8-446E-A866-F5A82579B78F}" sibTransId="{0C6771BC-B6A1-4DED-B770-612BF780188F}"/>
    <dgm:cxn modelId="{7D6A88AB-EE51-4E8F-BC45-8AB2BBB2F22D}" srcId="{D6220317-F1C8-4C5D-9FC0-06C07214E46B}" destId="{D404D620-5E82-4363-8E93-F29EE9534220}" srcOrd="0" destOrd="0" parTransId="{352B3433-EFAB-4CD3-B3C8-2E6D094C2951}" sibTransId="{B25F195F-8044-490D-959F-026C702E7A1A}"/>
    <dgm:cxn modelId="{8887EBD4-9382-420C-9B21-CB6B69FDEB8F}" type="presOf" srcId="{9644A30A-8102-42B4-8B88-E757383F5744}" destId="{1F279410-0E1E-4E0B-8FE1-D3EECC8FA785}" srcOrd="0" destOrd="0" presId="urn:microsoft.com/office/officeart/2005/8/layout/hierarchy1"/>
    <dgm:cxn modelId="{E5CBE6E0-7EF9-4AD3-86D8-D2B16DC10E62}" type="presOf" srcId="{D6220317-F1C8-4C5D-9FC0-06C07214E46B}" destId="{CFEE84F8-AC70-4CAA-B1A0-2584A11384C3}" srcOrd="0" destOrd="0" presId="urn:microsoft.com/office/officeart/2005/8/layout/hierarchy1"/>
    <dgm:cxn modelId="{A9ED9CF6-12F7-4FE7-9646-20CF86F04BC5}" type="presOf" srcId="{D404D620-5E82-4363-8E93-F29EE9534220}" destId="{907077F8-3DE9-4726-9EB6-36D3004EA162}" srcOrd="0" destOrd="0" presId="urn:microsoft.com/office/officeart/2005/8/layout/hierarchy1"/>
    <dgm:cxn modelId="{752241B7-145B-4C4E-A209-E7FE4E006C18}" type="presParOf" srcId="{CFEE84F8-AC70-4CAA-B1A0-2584A11384C3}" destId="{7A7E7955-8693-48BD-A369-C32AF6F57838}" srcOrd="0" destOrd="0" presId="urn:microsoft.com/office/officeart/2005/8/layout/hierarchy1"/>
    <dgm:cxn modelId="{BEC25094-0C02-481B-944C-007BE3E58711}" type="presParOf" srcId="{7A7E7955-8693-48BD-A369-C32AF6F57838}" destId="{0968A234-99F3-424B-B92F-2A3AF8381323}" srcOrd="0" destOrd="0" presId="urn:microsoft.com/office/officeart/2005/8/layout/hierarchy1"/>
    <dgm:cxn modelId="{800FF9AD-D164-4E30-8D7B-0998EE0AD573}" type="presParOf" srcId="{0968A234-99F3-424B-B92F-2A3AF8381323}" destId="{759D2495-18E7-49B0-843C-D5CC7801151B}" srcOrd="0" destOrd="0" presId="urn:microsoft.com/office/officeart/2005/8/layout/hierarchy1"/>
    <dgm:cxn modelId="{CAF05B07-A71A-4154-BBCA-86FC9D868049}" type="presParOf" srcId="{0968A234-99F3-424B-B92F-2A3AF8381323}" destId="{907077F8-3DE9-4726-9EB6-36D3004EA162}" srcOrd="1" destOrd="0" presId="urn:microsoft.com/office/officeart/2005/8/layout/hierarchy1"/>
    <dgm:cxn modelId="{AD8E79EA-F1AA-45DF-9F7A-B77A977E1C9E}" type="presParOf" srcId="{7A7E7955-8693-48BD-A369-C32AF6F57838}" destId="{84A2490C-9CF2-4224-B6F2-ABBE0B47CA81}" srcOrd="1" destOrd="0" presId="urn:microsoft.com/office/officeart/2005/8/layout/hierarchy1"/>
    <dgm:cxn modelId="{B5FEF8D0-E19B-4333-86D6-DE47969E5DDD}" type="presParOf" srcId="{CFEE84F8-AC70-4CAA-B1A0-2584A11384C3}" destId="{A82CF87E-FE93-441D-82CA-DEC6A4545736}" srcOrd="1" destOrd="0" presId="urn:microsoft.com/office/officeart/2005/8/layout/hierarchy1"/>
    <dgm:cxn modelId="{0B1F6097-D620-493C-96BA-0F5B2F471E83}" type="presParOf" srcId="{A82CF87E-FE93-441D-82CA-DEC6A4545736}" destId="{438695F3-7C5C-4ACD-A321-5C58086E4C03}" srcOrd="0" destOrd="0" presId="urn:microsoft.com/office/officeart/2005/8/layout/hierarchy1"/>
    <dgm:cxn modelId="{FFF37FD5-4261-4986-80AF-6ECE62FCB2A7}" type="presParOf" srcId="{438695F3-7C5C-4ACD-A321-5C58086E4C03}" destId="{2F6A2703-78B3-4E7E-B66E-E09139D9477B}" srcOrd="0" destOrd="0" presId="urn:microsoft.com/office/officeart/2005/8/layout/hierarchy1"/>
    <dgm:cxn modelId="{0C73EDE3-F75B-4A0E-8E7D-8ADDB74DEEA0}" type="presParOf" srcId="{438695F3-7C5C-4ACD-A321-5C58086E4C03}" destId="{1F279410-0E1E-4E0B-8FE1-D3EECC8FA785}" srcOrd="1" destOrd="0" presId="urn:microsoft.com/office/officeart/2005/8/layout/hierarchy1"/>
    <dgm:cxn modelId="{7091739F-B3CA-4097-B106-63DFC0DF2BCA}" type="presParOf" srcId="{A82CF87E-FE93-441D-82CA-DEC6A4545736}" destId="{E37C2D0C-960A-4C91-B110-061BB37EB0F7}" srcOrd="1" destOrd="0" presId="urn:microsoft.com/office/officeart/2005/8/layout/hierarchy1"/>
    <dgm:cxn modelId="{272B2D7E-D4B9-40AD-AF20-B240E31C56B8}" type="presParOf" srcId="{CFEE84F8-AC70-4CAA-B1A0-2584A11384C3}" destId="{AE9B0E66-955C-4BBD-8482-2D6C90845C46}" srcOrd="2" destOrd="0" presId="urn:microsoft.com/office/officeart/2005/8/layout/hierarchy1"/>
    <dgm:cxn modelId="{314C958F-BE8A-4E0A-A764-53C28ED86B17}" type="presParOf" srcId="{AE9B0E66-955C-4BBD-8482-2D6C90845C46}" destId="{A86AEAC9-6B13-42C5-A4D9-704F35CD6A8F}" srcOrd="0" destOrd="0" presId="urn:microsoft.com/office/officeart/2005/8/layout/hierarchy1"/>
    <dgm:cxn modelId="{0904EB92-0E64-4B7D-B4DE-498789B0D545}" type="presParOf" srcId="{A86AEAC9-6B13-42C5-A4D9-704F35CD6A8F}" destId="{6D3E1B93-4228-4C56-B94D-348C1044A1BB}" srcOrd="0" destOrd="0" presId="urn:microsoft.com/office/officeart/2005/8/layout/hierarchy1"/>
    <dgm:cxn modelId="{5418A7B4-691E-4940-876E-F34E89E42C93}" type="presParOf" srcId="{A86AEAC9-6B13-42C5-A4D9-704F35CD6A8F}" destId="{3A7CE4BA-2004-4EDB-9165-88271A0907D5}" srcOrd="1" destOrd="0" presId="urn:microsoft.com/office/officeart/2005/8/layout/hierarchy1"/>
    <dgm:cxn modelId="{01C194C2-80CA-4C00-8FC9-B106DF6C22C4}" type="presParOf" srcId="{AE9B0E66-955C-4BBD-8482-2D6C90845C46}" destId="{8D771218-F4EE-4C19-8638-0B59EF6254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C9A88-A3EB-4ADF-9E85-0D7C281EF51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C61E1D-8EE1-434F-BCA4-AB704A79E122}">
      <dgm:prSet custT="1"/>
      <dgm:spPr/>
      <dgm:t>
        <a:bodyPr/>
        <a:lstStyle/>
        <a:p>
          <a:r>
            <a:rPr lang="en-ZA" sz="1400" dirty="0"/>
            <a:t>Backups are essential for any business, they are key when it come to business continuity during a crisis. It is also important to have a backup strategy as that helps with plaining and dictates the steps involved which lead to having a successful backup life cycle.</a:t>
          </a:r>
          <a:endParaRPr lang="en-US" sz="1400" dirty="0"/>
        </a:p>
      </dgm:t>
    </dgm:pt>
    <dgm:pt modelId="{C48A10CA-F5F7-4187-91BA-BA80A576DA6D}" cxnId="{004429BD-D6FA-4D84-BDA1-CDE6CEF4A97A}" type="parTrans">
      <dgm:prSet/>
      <dgm:spPr/>
      <dgm:t>
        <a:bodyPr/>
        <a:lstStyle/>
        <a:p>
          <a:endParaRPr lang="en-US"/>
        </a:p>
      </dgm:t>
    </dgm:pt>
    <dgm:pt modelId="{A56E9B36-0DBB-40F5-9C59-4619DFEA225C}" cxnId="{004429BD-D6FA-4D84-BDA1-CDE6CEF4A97A}" type="sibTrans">
      <dgm:prSet/>
      <dgm:spPr/>
      <dgm:t>
        <a:bodyPr/>
        <a:lstStyle/>
        <a:p>
          <a:endParaRPr lang="en-US"/>
        </a:p>
      </dgm:t>
    </dgm:pt>
    <dgm:pt modelId="{D6B22028-6E78-48DF-9BB9-5202AEEEB597}">
      <dgm:prSet custT="1"/>
      <dgm:spPr/>
      <dgm:t>
        <a:bodyPr/>
        <a:lstStyle/>
        <a:p>
          <a:r>
            <a:rPr lang="en-ZA" sz="1400" dirty="0"/>
            <a:t>The type of backups and type of storage that is chosen is dependent on the business Use-Case and each use case is unique however it is important to choose the best type of storage that meets your needs </a:t>
          </a:r>
          <a:r>
            <a:rPr lang="en-US" sz="1400" dirty="0"/>
            <a:t>you with your migration, so be sure to take advantage of them.</a:t>
          </a:r>
        </a:p>
      </dgm:t>
    </dgm:pt>
    <dgm:pt modelId="{915A0ADF-80A4-4E6C-876F-CE25650214BB}" cxnId="{6EE68437-3BAD-4288-BECD-55F4756DF9D4}" type="parTrans">
      <dgm:prSet/>
      <dgm:spPr/>
      <dgm:t>
        <a:bodyPr/>
        <a:lstStyle/>
        <a:p>
          <a:endParaRPr lang="en-US"/>
        </a:p>
      </dgm:t>
    </dgm:pt>
    <dgm:pt modelId="{E248C854-FEE3-44FA-8DD7-D48886C95C5C}" cxnId="{6EE68437-3BAD-4288-BECD-55F4756DF9D4}" type="sibTrans">
      <dgm:prSet/>
      <dgm:spPr/>
      <dgm:t>
        <a:bodyPr/>
        <a:lstStyle/>
        <a:p>
          <a:endParaRPr lang="en-US"/>
        </a:p>
      </dgm:t>
    </dgm:pt>
    <dgm:pt modelId="{C436FBFE-1205-4D6F-A6C8-5FC0B9FC0316}" type="pres">
      <dgm:prSet presAssocID="{D05C9A88-A3EB-4ADF-9E85-0D7C281EF518}" presName="outerComposite" presStyleCnt="0">
        <dgm:presLayoutVars>
          <dgm:chMax val="5"/>
          <dgm:dir/>
          <dgm:resizeHandles val="exact"/>
        </dgm:presLayoutVars>
      </dgm:prSet>
      <dgm:spPr/>
    </dgm:pt>
    <dgm:pt modelId="{D0196482-3A6B-4372-93FA-EADFE1ED737E}" type="pres">
      <dgm:prSet presAssocID="{D05C9A88-A3EB-4ADF-9E85-0D7C281EF518}" presName="dummyMaxCanvas" presStyleCnt="0">
        <dgm:presLayoutVars/>
      </dgm:prSet>
      <dgm:spPr/>
    </dgm:pt>
    <dgm:pt modelId="{AE10655F-D6FB-4792-8F23-6AAE948B3A87}" type="pres">
      <dgm:prSet presAssocID="{D05C9A88-A3EB-4ADF-9E85-0D7C281EF518}" presName="TwoNodes_1" presStyleLbl="node1" presStyleIdx="0" presStyleCnt="2" custScaleY="69008">
        <dgm:presLayoutVars>
          <dgm:bulletEnabled val="1"/>
        </dgm:presLayoutVars>
      </dgm:prSet>
      <dgm:spPr/>
    </dgm:pt>
    <dgm:pt modelId="{A181AE54-3968-4D78-95EF-4B26580B8CCD}" type="pres">
      <dgm:prSet presAssocID="{D05C9A88-A3EB-4ADF-9E85-0D7C281EF518}" presName="TwoNodes_2" presStyleLbl="node1" presStyleIdx="1" presStyleCnt="2" custScaleY="82010" custLinFactNeighborX="534" custLinFactNeighborY="-22569">
        <dgm:presLayoutVars>
          <dgm:bulletEnabled val="1"/>
        </dgm:presLayoutVars>
      </dgm:prSet>
      <dgm:spPr/>
    </dgm:pt>
    <dgm:pt modelId="{BA3D5CD8-AA6A-46E7-AF4A-4AC07151BB0A}" type="pres">
      <dgm:prSet presAssocID="{D05C9A88-A3EB-4ADF-9E85-0D7C281EF518}" presName="TwoConn_1-2" presStyleLbl="fgAccFollowNode1" presStyleIdx="0" presStyleCnt="1" custScaleX="50478" custScaleY="34557" custLinFactNeighborX="-940" custLinFactNeighborY="-21430">
        <dgm:presLayoutVars>
          <dgm:bulletEnabled val="1"/>
        </dgm:presLayoutVars>
      </dgm:prSet>
      <dgm:spPr/>
    </dgm:pt>
    <dgm:pt modelId="{009FFD64-33A2-4E92-8962-76EFF1AC9B59}" type="pres">
      <dgm:prSet presAssocID="{D05C9A88-A3EB-4ADF-9E85-0D7C281EF518}" presName="TwoNodes_1_text" presStyleLbl="node1" presStyleIdx="1" presStyleCnt="2">
        <dgm:presLayoutVars>
          <dgm:bulletEnabled val="1"/>
        </dgm:presLayoutVars>
      </dgm:prSet>
      <dgm:spPr/>
    </dgm:pt>
    <dgm:pt modelId="{4F91C941-3B47-4D79-A9E2-4EDC998C7FF6}" type="pres">
      <dgm:prSet presAssocID="{D05C9A88-A3EB-4ADF-9E85-0D7C281EF51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EE68437-3BAD-4288-BECD-55F4756DF9D4}" srcId="{D05C9A88-A3EB-4ADF-9E85-0D7C281EF518}" destId="{D6B22028-6E78-48DF-9BB9-5202AEEEB597}" srcOrd="1" destOrd="0" parTransId="{915A0ADF-80A4-4E6C-876F-CE25650214BB}" sibTransId="{E248C854-FEE3-44FA-8DD7-D48886C95C5C}"/>
    <dgm:cxn modelId="{A315143A-4A1C-471F-9DDF-9ABE816FDDA6}" type="presOf" srcId="{D6B22028-6E78-48DF-9BB9-5202AEEEB597}" destId="{4F91C941-3B47-4D79-A9E2-4EDC998C7FF6}" srcOrd="1" destOrd="0" presId="urn:microsoft.com/office/officeart/2005/8/layout/vProcess5"/>
    <dgm:cxn modelId="{EF2F5D51-7EA0-41C0-89D9-16B7BBC98236}" type="presOf" srcId="{D6B22028-6E78-48DF-9BB9-5202AEEEB597}" destId="{A181AE54-3968-4D78-95EF-4B26580B8CCD}" srcOrd="0" destOrd="0" presId="urn:microsoft.com/office/officeart/2005/8/layout/vProcess5"/>
    <dgm:cxn modelId="{46008984-8D86-4929-B806-6CBC976D6AFF}" type="presOf" srcId="{61C61E1D-8EE1-434F-BCA4-AB704A79E122}" destId="{AE10655F-D6FB-4792-8F23-6AAE948B3A87}" srcOrd="0" destOrd="0" presId="urn:microsoft.com/office/officeart/2005/8/layout/vProcess5"/>
    <dgm:cxn modelId="{93D55885-E86C-45DB-976C-7023C83C9A02}" type="presOf" srcId="{D05C9A88-A3EB-4ADF-9E85-0D7C281EF518}" destId="{C436FBFE-1205-4D6F-A6C8-5FC0B9FC0316}" srcOrd="0" destOrd="0" presId="urn:microsoft.com/office/officeart/2005/8/layout/vProcess5"/>
    <dgm:cxn modelId="{004429BD-D6FA-4D84-BDA1-CDE6CEF4A97A}" srcId="{D05C9A88-A3EB-4ADF-9E85-0D7C281EF518}" destId="{61C61E1D-8EE1-434F-BCA4-AB704A79E122}" srcOrd="0" destOrd="0" parTransId="{C48A10CA-F5F7-4187-91BA-BA80A576DA6D}" sibTransId="{A56E9B36-0DBB-40F5-9C59-4619DFEA225C}"/>
    <dgm:cxn modelId="{301336EA-1F73-4B43-91AE-A2BDEA9D57FC}" type="presOf" srcId="{61C61E1D-8EE1-434F-BCA4-AB704A79E122}" destId="{009FFD64-33A2-4E92-8962-76EFF1AC9B59}" srcOrd="1" destOrd="0" presId="urn:microsoft.com/office/officeart/2005/8/layout/vProcess5"/>
    <dgm:cxn modelId="{448218ED-EE4C-4F21-B24D-3DD8E1558D1C}" type="presOf" srcId="{A56E9B36-0DBB-40F5-9C59-4619DFEA225C}" destId="{BA3D5CD8-AA6A-46E7-AF4A-4AC07151BB0A}" srcOrd="0" destOrd="0" presId="urn:microsoft.com/office/officeart/2005/8/layout/vProcess5"/>
    <dgm:cxn modelId="{0B60A9C0-DD6E-48C7-8F82-A2B891350650}" type="presParOf" srcId="{C436FBFE-1205-4D6F-A6C8-5FC0B9FC0316}" destId="{D0196482-3A6B-4372-93FA-EADFE1ED737E}" srcOrd="0" destOrd="0" presId="urn:microsoft.com/office/officeart/2005/8/layout/vProcess5"/>
    <dgm:cxn modelId="{BFB4CAD3-1A16-4BDA-8630-8D8D80978610}" type="presParOf" srcId="{C436FBFE-1205-4D6F-A6C8-5FC0B9FC0316}" destId="{AE10655F-D6FB-4792-8F23-6AAE948B3A87}" srcOrd="1" destOrd="0" presId="urn:microsoft.com/office/officeart/2005/8/layout/vProcess5"/>
    <dgm:cxn modelId="{9D867579-280E-442A-96D0-0883E9D4D913}" type="presParOf" srcId="{C436FBFE-1205-4D6F-A6C8-5FC0B9FC0316}" destId="{A181AE54-3968-4D78-95EF-4B26580B8CCD}" srcOrd="2" destOrd="0" presId="urn:microsoft.com/office/officeart/2005/8/layout/vProcess5"/>
    <dgm:cxn modelId="{2A626ABD-3309-46B0-AC14-2774AAE0FB4A}" type="presParOf" srcId="{C436FBFE-1205-4D6F-A6C8-5FC0B9FC0316}" destId="{BA3D5CD8-AA6A-46E7-AF4A-4AC07151BB0A}" srcOrd="3" destOrd="0" presId="urn:microsoft.com/office/officeart/2005/8/layout/vProcess5"/>
    <dgm:cxn modelId="{6D53A8B8-D45F-4635-B493-E496BD1A2789}" type="presParOf" srcId="{C436FBFE-1205-4D6F-A6C8-5FC0B9FC0316}" destId="{009FFD64-33A2-4E92-8962-76EFF1AC9B59}" srcOrd="4" destOrd="0" presId="urn:microsoft.com/office/officeart/2005/8/layout/vProcess5"/>
    <dgm:cxn modelId="{9B6222EA-A0E0-4C50-BC1D-FEF5E0FC7127}" type="presParOf" srcId="{C436FBFE-1205-4D6F-A6C8-5FC0B9FC0316}" destId="{4F91C941-3B47-4D79-A9E2-4EDC998C7FF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28560" cy="1969416"/>
        <a:chOff x="0" y="0"/>
        <a:chExt cx="7528560" cy="1969416"/>
      </a:xfrm>
    </dsp:grpSpPr>
    <dsp:sp modelId="{759D2495-18E7-49B0-843C-D5CC7801151B}">
      <dsp:nvSpPr>
        <dsp:cNvPr id="3" name="Rounded Rectangle 2"/>
        <dsp:cNvSpPr/>
      </dsp:nvSpPr>
      <dsp:spPr bwMode="white">
        <a:xfrm>
          <a:off x="20475" y="217029"/>
          <a:ext cx="2117408" cy="1344554"/>
        </a:xfrm>
        <a:prstGeom prst="roundRect">
          <a:avLst>
            <a:gd name="adj" fmla="val 10000"/>
          </a:avLst>
        </a:prstGeom>
        <a:solidFill>
          <a:srgbClr val="00AEEF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0475" y="217029"/>
        <a:ext cx="2117408" cy="1344554"/>
      </dsp:txXfrm>
    </dsp:sp>
    <dsp:sp modelId="{907077F8-3DE9-4726-9EB6-36D3004EA162}">
      <dsp:nvSpPr>
        <dsp:cNvPr id="4" name="Rounded Rectangle 3"/>
        <dsp:cNvSpPr/>
      </dsp:nvSpPr>
      <dsp:spPr bwMode="white">
        <a:xfrm>
          <a:off x="255743" y="440533"/>
          <a:ext cx="2117408" cy="1344554"/>
        </a:xfrm>
        <a:prstGeom prst="roundRect">
          <a:avLst>
            <a:gd name="adj" fmla="val 10000"/>
          </a:avLst>
        </a:prstGeom>
        <a:ln>
          <a:solidFill>
            <a:schemeClr val="tx2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dirty="0">
              <a:solidFill>
                <a:schemeClr val="dk1"/>
              </a:solidFill>
            </a:rPr>
            <a:t>Performance</a:t>
          </a:r>
          <a:endParaRPr lang="en-US" sz="1200" b="1" dirty="0">
            <a:solidFill>
              <a:schemeClr val="dk1"/>
            </a:solidFill>
          </a:endParaRPr>
        </a:p>
      </dsp:txBody>
      <dsp:txXfrm>
        <a:off x="255743" y="440533"/>
        <a:ext cx="2117408" cy="1344554"/>
      </dsp:txXfrm>
    </dsp:sp>
    <dsp:sp modelId="{2F6A2703-78B3-4E7E-B66E-E09139D9477B}">
      <dsp:nvSpPr>
        <dsp:cNvPr id="5" name="Rounded Rectangle 4"/>
        <dsp:cNvSpPr/>
      </dsp:nvSpPr>
      <dsp:spPr bwMode="white">
        <a:xfrm>
          <a:off x="2587943" y="200679"/>
          <a:ext cx="2117408" cy="1344554"/>
        </a:xfrm>
        <a:prstGeom prst="roundRect">
          <a:avLst>
            <a:gd name="adj" fmla="val 10000"/>
          </a:avLst>
        </a:prstGeom>
        <a:solidFill>
          <a:srgbClr val="00AEEF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587943" y="200679"/>
        <a:ext cx="2117408" cy="1344554"/>
      </dsp:txXfrm>
    </dsp:sp>
    <dsp:sp modelId="{1F279410-0E1E-4E0B-8FE1-D3EECC8FA785}">
      <dsp:nvSpPr>
        <dsp:cNvPr id="6" name="Rounded Rectangle 5"/>
        <dsp:cNvSpPr/>
      </dsp:nvSpPr>
      <dsp:spPr bwMode="white">
        <a:xfrm>
          <a:off x="2823210" y="424183"/>
          <a:ext cx="2117408" cy="1344554"/>
        </a:xfrm>
        <a:prstGeom prst="roundRect">
          <a:avLst>
            <a:gd name="adj" fmla="val 10000"/>
          </a:avLst>
        </a:prstGeom>
        <a:ln>
          <a:solidFill>
            <a:schemeClr val="tx2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dirty="0">
              <a:solidFill>
                <a:schemeClr val="dk1"/>
              </a:solidFill>
            </a:rPr>
            <a:t>Reliability</a:t>
          </a:r>
          <a:endParaRPr lang="en-US" sz="1200" dirty="0">
            <a:solidFill>
              <a:schemeClr val="dk1"/>
            </a:solidFill>
          </a:endParaRPr>
        </a:p>
      </dsp:txBody>
      <dsp:txXfrm>
        <a:off x="2823210" y="424183"/>
        <a:ext cx="2117408" cy="1344554"/>
      </dsp:txXfrm>
    </dsp:sp>
    <dsp:sp modelId="{6D3E1B93-4228-4C56-B94D-348C1044A1BB}">
      <dsp:nvSpPr>
        <dsp:cNvPr id="7" name="Rounded Rectangle 6"/>
        <dsp:cNvSpPr/>
      </dsp:nvSpPr>
      <dsp:spPr bwMode="white">
        <a:xfrm>
          <a:off x="5175885" y="200679"/>
          <a:ext cx="2117408" cy="1344554"/>
        </a:xfrm>
        <a:prstGeom prst="roundRect">
          <a:avLst>
            <a:gd name="adj" fmla="val 10000"/>
          </a:avLst>
        </a:prstGeom>
        <a:solidFill>
          <a:srgbClr val="00AEEF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175885" y="200679"/>
        <a:ext cx="2117408" cy="1344554"/>
      </dsp:txXfrm>
    </dsp:sp>
    <dsp:sp modelId="{3A7CE4BA-2004-4EDB-9165-88271A0907D5}">
      <dsp:nvSpPr>
        <dsp:cNvPr id="8" name="Rounded Rectangle 7"/>
        <dsp:cNvSpPr/>
      </dsp:nvSpPr>
      <dsp:spPr bwMode="white">
        <a:xfrm>
          <a:off x="5411153" y="424183"/>
          <a:ext cx="2117408" cy="1344554"/>
        </a:xfrm>
        <a:prstGeom prst="roundRect">
          <a:avLst>
            <a:gd name="adj" fmla="val 10000"/>
          </a:avLst>
        </a:prstGeom>
        <a:ln>
          <a:solidFill>
            <a:schemeClr val="tx2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dirty="0">
              <a:solidFill>
                <a:schemeClr val="dk1"/>
              </a:solidFill>
            </a:rPr>
            <a:t>Cost-effectiveness</a:t>
          </a:r>
          <a:endParaRPr>
            <a:solidFill>
              <a:schemeClr val="dk1"/>
            </a:solidFill>
          </a:endParaRPr>
        </a:p>
      </dsp:txBody>
      <dsp:txXfrm>
        <a:off x="5411153" y="424183"/>
        <a:ext cx="2117408" cy="1344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95871" cy="3147515"/>
        <a:chOff x="0" y="0"/>
        <a:chExt cx="8195871" cy="3147515"/>
      </a:xfrm>
    </dsp:grpSpPr>
    <dsp:sp modelId="{AE10655F-D6FB-4792-8F23-6AAE948B3A87}">
      <dsp:nvSpPr>
        <dsp:cNvPr id="3" name="Rounded Rectangle 2"/>
        <dsp:cNvSpPr/>
      </dsp:nvSpPr>
      <dsp:spPr bwMode="white">
        <a:xfrm>
          <a:off x="0" y="0"/>
          <a:ext cx="6966490" cy="141638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400" dirty="0"/>
            <a:t>Backups are essential for any business, they are key when it come to business continuity during a crisis. It is also important to have a backup strategy as that helps with plaining and dictates the steps involved which lead to having a successful backup life cycle.</a:t>
          </a:r>
          <a:endParaRPr lang="en-US" sz="1400" dirty="0"/>
        </a:p>
      </dsp:txBody>
      <dsp:txXfrm>
        <a:off x="0" y="0"/>
        <a:ext cx="6966490" cy="1416382"/>
      </dsp:txXfrm>
    </dsp:sp>
    <dsp:sp modelId="{A181AE54-3968-4D78-95EF-4B26580B8CCD}">
      <dsp:nvSpPr>
        <dsp:cNvPr id="4" name="Rounded Rectangle 3"/>
        <dsp:cNvSpPr/>
      </dsp:nvSpPr>
      <dsp:spPr bwMode="white">
        <a:xfrm>
          <a:off x="1229381" y="1341348"/>
          <a:ext cx="6966490" cy="141638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400" dirty="0"/>
            <a:t>The type of backups and type of storage that is chosen is dependent on the business Use-Case and each use case is unique however it is important to choose the best type of storage that meets your needs </a:t>
          </a:r>
          <a:r>
            <a:rPr lang="en-US" sz="1400" dirty="0"/>
            <a:t>you with your migration, so be sure to take advantage of them.</a:t>
          </a:r>
        </a:p>
      </dsp:txBody>
      <dsp:txXfrm>
        <a:off x="1229381" y="1341348"/>
        <a:ext cx="6966490" cy="1416382"/>
      </dsp:txXfrm>
    </dsp:sp>
    <dsp:sp modelId="{BA3D5CD8-AA6A-46E7-AF4A-4AC07151BB0A}">
      <dsp:nvSpPr>
        <dsp:cNvPr id="5" name="Down Arrow 4"/>
        <dsp:cNvSpPr/>
      </dsp:nvSpPr>
      <dsp:spPr bwMode="white">
        <a:xfrm>
          <a:off x="6028698" y="542507"/>
          <a:ext cx="920648" cy="920648"/>
        </a:xfrm>
        <a:prstGeom prst="downArrow">
          <a:avLst>
            <a:gd name="adj1" fmla="val 55000"/>
            <a:gd name="adj2" fmla="val 45000"/>
          </a:avLst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48260" tIns="48260" rIns="48260" bIns="48260" anchor="ctr"/>
        <a:lstStyle>
          <a:lvl1pPr algn="ctr">
            <a:defRPr sz="38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>
        <a:off x="6028698" y="542507"/>
        <a:ext cx="920648" cy="920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A799-7BE9-054B-BB00-1C857A295A41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89AF9-8242-AB4E-BF72-33C723BBC0D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2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51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0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/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  <a:endParaRPr lang="en-GB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277938"/>
            <a:ext cx="9144000" cy="30908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  <a:endParaRPr lang="en-GB" dirty="0"/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2279311" y="0"/>
            <a:ext cx="6864689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/>
              </a:gs>
              <a:gs pos="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65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4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3000">
                <a:srgbClr val="5A2F9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5A2F92"/>
              </a:gs>
              <a:gs pos="100000">
                <a:srgbClr val="E6008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rgbClr val="A6CE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D00A54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F4136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60088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57036" y="1277938"/>
            <a:ext cx="5616672" cy="3090862"/>
            <a:chOff x="3457036" y="1277938"/>
            <a:chExt cx="5616672" cy="3090862"/>
          </a:xfrm>
        </p:grpSpPr>
        <p:sp>
          <p:nvSpPr>
            <p:cNvPr id="16" name="Freeform 15"/>
            <p:cNvSpPr/>
            <p:nvPr userDrawn="1"/>
          </p:nvSpPr>
          <p:spPr>
            <a:xfrm>
              <a:off x="3457036" y="1277938"/>
              <a:ext cx="5456128" cy="3090862"/>
            </a:xfrm>
            <a:custGeom>
              <a:avLst/>
              <a:gdLst>
                <a:gd name="connsiteX0" fmla="*/ 3837006 w 5456128"/>
                <a:gd name="connsiteY0" fmla="*/ 0 h 3090862"/>
                <a:gd name="connsiteX1" fmla="*/ 4632296 w 5456128"/>
                <a:gd name="connsiteY1" fmla="*/ 0 h 3090862"/>
                <a:gd name="connsiteX2" fmla="*/ 5456128 w 5456128"/>
                <a:gd name="connsiteY2" fmla="*/ 3090862 h 3090862"/>
                <a:gd name="connsiteX3" fmla="*/ 4688001 w 5456128"/>
                <a:gd name="connsiteY3" fmla="*/ 3090862 h 3090862"/>
                <a:gd name="connsiteX4" fmla="*/ 4604374 w 5456128"/>
                <a:gd name="connsiteY4" fmla="*/ 2778641 h 3090862"/>
                <a:gd name="connsiteX5" fmla="*/ 3890527 w 5456128"/>
                <a:gd name="connsiteY5" fmla="*/ 113486 h 3090862"/>
                <a:gd name="connsiteX6" fmla="*/ 3862493 w 5456128"/>
                <a:gd name="connsiteY6" fmla="*/ 38946 h 3090862"/>
                <a:gd name="connsiteX7" fmla="*/ 2528941 w 5456128"/>
                <a:gd name="connsiteY7" fmla="*/ 0 h 3090862"/>
                <a:gd name="connsiteX8" fmla="*/ 3318575 w 5456128"/>
                <a:gd name="connsiteY8" fmla="*/ 0 h 3090862"/>
                <a:gd name="connsiteX9" fmla="*/ 3292769 w 5456128"/>
                <a:gd name="connsiteY9" fmla="*/ 38946 h 3090862"/>
                <a:gd name="connsiteX10" fmla="*/ 3263735 w 5456128"/>
                <a:gd name="connsiteY10" fmla="*/ 113486 h 3090862"/>
                <a:gd name="connsiteX11" fmla="*/ 2772750 w 5456128"/>
                <a:gd name="connsiteY11" fmla="*/ 1950802 h 3090862"/>
                <a:gd name="connsiteX12" fmla="*/ 3076764 w 5456128"/>
                <a:gd name="connsiteY12" fmla="*/ 3090862 h 3090862"/>
                <a:gd name="connsiteX13" fmla="*/ 1701908 w 5456128"/>
                <a:gd name="connsiteY13" fmla="*/ 3090862 h 3090862"/>
                <a:gd name="connsiteX14" fmla="*/ 2006670 w 5456128"/>
                <a:gd name="connsiteY14" fmla="*/ 1950802 h 3090862"/>
                <a:gd name="connsiteX15" fmla="*/ 1853454 w 5456128"/>
                <a:gd name="connsiteY15" fmla="*/ 1370965 h 3090862"/>
                <a:gd name="connsiteX16" fmla="*/ 1540056 w 5456128"/>
                <a:gd name="connsiteY16" fmla="*/ 1129946 h 3090862"/>
                <a:gd name="connsiteX17" fmla="*/ 1230143 w 5456128"/>
                <a:gd name="connsiteY17" fmla="*/ 1370965 h 3090862"/>
                <a:gd name="connsiteX18" fmla="*/ 771400 w 5456128"/>
                <a:gd name="connsiteY18" fmla="*/ 3090862 h 3090862"/>
                <a:gd name="connsiteX19" fmla="*/ 0 w 5456128"/>
                <a:gd name="connsiteY19" fmla="*/ 3090862 h 3090862"/>
                <a:gd name="connsiteX20" fmla="*/ 509334 w 5456128"/>
                <a:gd name="connsiteY20" fmla="*/ 1175356 h 3090862"/>
                <a:gd name="connsiteX21" fmla="*/ 1540056 w 5456128"/>
                <a:gd name="connsiteY21" fmla="*/ 382448 h 3090862"/>
                <a:gd name="connsiteX22" fmla="*/ 2333995 w 5456128"/>
                <a:gd name="connsiteY22" fmla="*/ 731747 h 30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6128" h="3090862">
                  <a:moveTo>
                    <a:pt x="3837006" y="0"/>
                  </a:moveTo>
                  <a:lnTo>
                    <a:pt x="4632296" y="0"/>
                  </a:lnTo>
                  <a:lnTo>
                    <a:pt x="5456128" y="3090862"/>
                  </a:lnTo>
                  <a:lnTo>
                    <a:pt x="4688001" y="3090862"/>
                  </a:lnTo>
                  <a:lnTo>
                    <a:pt x="4604374" y="2778641"/>
                  </a:lnTo>
                  <a:cubicBezTo>
                    <a:pt x="4247451" y="1446064"/>
                    <a:pt x="3890527" y="113486"/>
                    <a:pt x="3890527" y="113486"/>
                  </a:cubicBezTo>
                  <a:cubicBezTo>
                    <a:pt x="3883128" y="85542"/>
                    <a:pt x="3873606" y="60819"/>
                    <a:pt x="3862493" y="38946"/>
                  </a:cubicBezTo>
                  <a:close/>
                  <a:moveTo>
                    <a:pt x="2528941" y="0"/>
                  </a:moveTo>
                  <a:lnTo>
                    <a:pt x="3318575" y="0"/>
                  </a:lnTo>
                  <a:lnTo>
                    <a:pt x="3292769" y="38946"/>
                  </a:lnTo>
                  <a:cubicBezTo>
                    <a:pt x="3281418" y="60819"/>
                    <a:pt x="3271570" y="85542"/>
                    <a:pt x="3263735" y="113486"/>
                  </a:cubicBezTo>
                  <a:lnTo>
                    <a:pt x="2772750" y="1950802"/>
                  </a:lnTo>
                  <a:lnTo>
                    <a:pt x="3076764" y="3090862"/>
                  </a:lnTo>
                  <a:lnTo>
                    <a:pt x="1701908" y="3090862"/>
                  </a:lnTo>
                  <a:lnTo>
                    <a:pt x="2006670" y="1950802"/>
                  </a:lnTo>
                  <a:lnTo>
                    <a:pt x="1853454" y="1370965"/>
                  </a:lnTo>
                  <a:cubicBezTo>
                    <a:pt x="1794255" y="1147413"/>
                    <a:pt x="1599255" y="1129946"/>
                    <a:pt x="1540056" y="1129946"/>
                  </a:cubicBezTo>
                  <a:cubicBezTo>
                    <a:pt x="1480860" y="1129946"/>
                    <a:pt x="1289341" y="1147413"/>
                    <a:pt x="1230143" y="1370965"/>
                  </a:cubicBezTo>
                  <a:lnTo>
                    <a:pt x="771400" y="3090862"/>
                  </a:lnTo>
                  <a:lnTo>
                    <a:pt x="0" y="3090862"/>
                  </a:lnTo>
                  <a:lnTo>
                    <a:pt x="509334" y="1175356"/>
                  </a:lnTo>
                  <a:cubicBezTo>
                    <a:pt x="634691" y="700309"/>
                    <a:pt x="1049071" y="382448"/>
                    <a:pt x="1540056" y="382448"/>
                  </a:cubicBezTo>
                  <a:cubicBezTo>
                    <a:pt x="1853454" y="382448"/>
                    <a:pt x="2135511" y="511688"/>
                    <a:pt x="2333995" y="731747"/>
                  </a:cubicBezTo>
                  <a:close/>
                </a:path>
              </a:pathLst>
            </a:custGeom>
            <a:solidFill>
              <a:schemeClr val="accent1">
                <a:alpha val="12321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 14"/>
            <p:cNvSpPr/>
            <p:nvPr userDrawn="1"/>
          </p:nvSpPr>
          <p:spPr>
            <a:xfrm>
              <a:off x="3617580" y="1277938"/>
              <a:ext cx="5456128" cy="3090862"/>
            </a:xfrm>
            <a:custGeom>
              <a:avLst/>
              <a:gdLst>
                <a:gd name="connsiteX0" fmla="*/ 3837006 w 5456128"/>
                <a:gd name="connsiteY0" fmla="*/ 0 h 3090862"/>
                <a:gd name="connsiteX1" fmla="*/ 4632296 w 5456128"/>
                <a:gd name="connsiteY1" fmla="*/ 0 h 3090862"/>
                <a:gd name="connsiteX2" fmla="*/ 5456128 w 5456128"/>
                <a:gd name="connsiteY2" fmla="*/ 3090862 h 3090862"/>
                <a:gd name="connsiteX3" fmla="*/ 4688001 w 5456128"/>
                <a:gd name="connsiteY3" fmla="*/ 3090862 h 3090862"/>
                <a:gd name="connsiteX4" fmla="*/ 4604374 w 5456128"/>
                <a:gd name="connsiteY4" fmla="*/ 2778641 h 3090862"/>
                <a:gd name="connsiteX5" fmla="*/ 3890527 w 5456128"/>
                <a:gd name="connsiteY5" fmla="*/ 113486 h 3090862"/>
                <a:gd name="connsiteX6" fmla="*/ 3862493 w 5456128"/>
                <a:gd name="connsiteY6" fmla="*/ 38946 h 3090862"/>
                <a:gd name="connsiteX7" fmla="*/ 2528941 w 5456128"/>
                <a:gd name="connsiteY7" fmla="*/ 0 h 3090862"/>
                <a:gd name="connsiteX8" fmla="*/ 3318575 w 5456128"/>
                <a:gd name="connsiteY8" fmla="*/ 0 h 3090862"/>
                <a:gd name="connsiteX9" fmla="*/ 3292769 w 5456128"/>
                <a:gd name="connsiteY9" fmla="*/ 38946 h 3090862"/>
                <a:gd name="connsiteX10" fmla="*/ 3263735 w 5456128"/>
                <a:gd name="connsiteY10" fmla="*/ 113486 h 3090862"/>
                <a:gd name="connsiteX11" fmla="*/ 2772750 w 5456128"/>
                <a:gd name="connsiteY11" fmla="*/ 1950802 h 3090862"/>
                <a:gd name="connsiteX12" fmla="*/ 3076764 w 5456128"/>
                <a:gd name="connsiteY12" fmla="*/ 3090862 h 3090862"/>
                <a:gd name="connsiteX13" fmla="*/ 1701908 w 5456128"/>
                <a:gd name="connsiteY13" fmla="*/ 3090862 h 3090862"/>
                <a:gd name="connsiteX14" fmla="*/ 2006670 w 5456128"/>
                <a:gd name="connsiteY14" fmla="*/ 1950802 h 3090862"/>
                <a:gd name="connsiteX15" fmla="*/ 1853454 w 5456128"/>
                <a:gd name="connsiteY15" fmla="*/ 1370965 h 3090862"/>
                <a:gd name="connsiteX16" fmla="*/ 1540056 w 5456128"/>
                <a:gd name="connsiteY16" fmla="*/ 1129946 h 3090862"/>
                <a:gd name="connsiteX17" fmla="*/ 1230143 w 5456128"/>
                <a:gd name="connsiteY17" fmla="*/ 1370965 h 3090862"/>
                <a:gd name="connsiteX18" fmla="*/ 771400 w 5456128"/>
                <a:gd name="connsiteY18" fmla="*/ 3090862 h 3090862"/>
                <a:gd name="connsiteX19" fmla="*/ 0 w 5456128"/>
                <a:gd name="connsiteY19" fmla="*/ 3090862 h 3090862"/>
                <a:gd name="connsiteX20" fmla="*/ 509334 w 5456128"/>
                <a:gd name="connsiteY20" fmla="*/ 1175356 h 3090862"/>
                <a:gd name="connsiteX21" fmla="*/ 1540056 w 5456128"/>
                <a:gd name="connsiteY21" fmla="*/ 382448 h 3090862"/>
                <a:gd name="connsiteX22" fmla="*/ 2333995 w 5456128"/>
                <a:gd name="connsiteY22" fmla="*/ 731747 h 30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6128" h="3090862">
                  <a:moveTo>
                    <a:pt x="3837006" y="0"/>
                  </a:moveTo>
                  <a:lnTo>
                    <a:pt x="4632296" y="0"/>
                  </a:lnTo>
                  <a:lnTo>
                    <a:pt x="5456128" y="3090862"/>
                  </a:lnTo>
                  <a:lnTo>
                    <a:pt x="4688001" y="3090862"/>
                  </a:lnTo>
                  <a:lnTo>
                    <a:pt x="4604374" y="2778641"/>
                  </a:lnTo>
                  <a:cubicBezTo>
                    <a:pt x="4247451" y="1446064"/>
                    <a:pt x="3890527" y="113486"/>
                    <a:pt x="3890527" y="113486"/>
                  </a:cubicBezTo>
                  <a:cubicBezTo>
                    <a:pt x="3883128" y="85542"/>
                    <a:pt x="3873606" y="60819"/>
                    <a:pt x="3862493" y="38946"/>
                  </a:cubicBezTo>
                  <a:close/>
                  <a:moveTo>
                    <a:pt x="2528941" y="0"/>
                  </a:moveTo>
                  <a:lnTo>
                    <a:pt x="3318575" y="0"/>
                  </a:lnTo>
                  <a:lnTo>
                    <a:pt x="3292769" y="38946"/>
                  </a:lnTo>
                  <a:cubicBezTo>
                    <a:pt x="3281418" y="60819"/>
                    <a:pt x="3271570" y="85542"/>
                    <a:pt x="3263735" y="113486"/>
                  </a:cubicBezTo>
                  <a:lnTo>
                    <a:pt x="2772750" y="1950802"/>
                  </a:lnTo>
                  <a:lnTo>
                    <a:pt x="3076764" y="3090862"/>
                  </a:lnTo>
                  <a:lnTo>
                    <a:pt x="1701908" y="3090862"/>
                  </a:lnTo>
                  <a:lnTo>
                    <a:pt x="2006670" y="1950802"/>
                  </a:lnTo>
                  <a:lnTo>
                    <a:pt x="1853454" y="1370965"/>
                  </a:lnTo>
                  <a:cubicBezTo>
                    <a:pt x="1794255" y="1147413"/>
                    <a:pt x="1599255" y="1129946"/>
                    <a:pt x="1540056" y="1129946"/>
                  </a:cubicBezTo>
                  <a:cubicBezTo>
                    <a:pt x="1480860" y="1129946"/>
                    <a:pt x="1289341" y="1147413"/>
                    <a:pt x="1230143" y="1370965"/>
                  </a:cubicBezTo>
                  <a:lnTo>
                    <a:pt x="771400" y="3090862"/>
                  </a:lnTo>
                  <a:lnTo>
                    <a:pt x="0" y="3090862"/>
                  </a:lnTo>
                  <a:lnTo>
                    <a:pt x="509334" y="1175356"/>
                  </a:lnTo>
                  <a:cubicBezTo>
                    <a:pt x="634691" y="700309"/>
                    <a:pt x="1049071" y="382448"/>
                    <a:pt x="1540056" y="382448"/>
                  </a:cubicBezTo>
                  <a:cubicBezTo>
                    <a:pt x="1853454" y="382448"/>
                    <a:pt x="2135511" y="511688"/>
                    <a:pt x="2333995" y="731747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8000">
                  <a:schemeClr val="accent2"/>
                </a:gs>
              </a:gsLst>
              <a:path path="circle">
                <a:fillToRect t="100000" r="100000"/>
              </a:path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  <a:endParaRPr lang="en-GB" dirty="0"/>
          </a:p>
        </p:txBody>
      </p:sp>
      <p:sp>
        <p:nvSpPr>
          <p:cNvPr id="3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GB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49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GB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GB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49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GB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GB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GB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GB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GB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GB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  <a:endParaRPr lang="en-GB" dirty="0"/>
          </a:p>
        </p:txBody>
      </p:sp>
      <p:sp>
        <p:nvSpPr>
          <p:cNvPr id="3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3113148" y="-54977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GB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853281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54564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259556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257550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34112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1857374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525713" y="1741596"/>
            <a:ext cx="184943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4754564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983416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8532811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8532811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748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9" hasCustomPrompt="1"/>
          </p:nvPr>
        </p:nvSpPr>
        <p:spPr>
          <a:xfrm>
            <a:off x="4748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2888571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03214" y="1277939"/>
            <a:ext cx="2222499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97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44000">
                <a:srgbClr val="5A2F92"/>
              </a:gs>
              <a:gs pos="97000">
                <a:schemeClr val="accent1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  <a:endParaRPr lang="en-GB" dirty="0"/>
          </a:p>
        </p:txBody>
      </p:sp>
      <p:sp>
        <p:nvSpPr>
          <p:cNvPr id="3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759" y="1729082"/>
            <a:ext cx="1940482" cy="1690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100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4000">
                <a:srgbClr val="E60088"/>
              </a:gs>
              <a:gs pos="100000">
                <a:srgbClr val="5A2F9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  <a:endParaRPr lang="en-GB" dirty="0"/>
          </a:p>
        </p:txBody>
      </p:sp>
      <p:sp>
        <p:nvSpPr>
          <p:cNvPr id="3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A6CE3C"/>
              </a:gs>
              <a:gs pos="19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00000">
                <a:srgbClr val="A6CE3C"/>
              </a:gs>
              <a:gs pos="0">
                <a:schemeClr val="accent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  <a:endParaRPr lang="en-GB" dirty="0"/>
          </a:p>
        </p:txBody>
      </p:sp>
      <p:sp>
        <p:nvSpPr>
          <p:cNvPr id="3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D00A5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  <a:endParaRPr lang="en-GB" dirty="0"/>
          </a:p>
        </p:txBody>
      </p:sp>
      <p:sp>
        <p:nvSpPr>
          <p:cNvPr id="3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F04C2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  <a:endParaRPr lang="en-GB" dirty="0"/>
          </a:p>
        </p:txBody>
      </p:sp>
      <p:sp>
        <p:nvSpPr>
          <p:cNvPr id="3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7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E60088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  <a:endParaRPr lang="en-GB" dirty="0"/>
          </a:p>
        </p:txBody>
      </p:sp>
      <p:sp>
        <p:nvSpPr>
          <p:cNvPr id="3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svg"/><Relationship Id="rId13" Type="http://schemas.openxmlformats.org/officeDocument/2006/relationships/image" Target="../media/image3.png"/><Relationship Id="rId12" Type="http://schemas.openxmlformats.org/officeDocument/2006/relationships/image" Target="../media/image2.sv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image" Target="../media/image8.svg"/><Relationship Id="rId13" Type="http://schemas.openxmlformats.org/officeDocument/2006/relationships/image" Target="../media/image7.png"/><Relationship Id="rId12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5" Type="http://schemas.openxmlformats.org/officeDocument/2006/relationships/theme" Target="../theme/theme3.xml"/><Relationship Id="rId24" Type="http://schemas.openxmlformats.org/officeDocument/2006/relationships/image" Target="../media/image8.svg"/><Relationship Id="rId23" Type="http://schemas.openxmlformats.org/officeDocument/2006/relationships/image" Target="../media/image7.png"/><Relationship Id="rId22" Type="http://schemas.openxmlformats.org/officeDocument/2006/relationships/image" Target="../media/image4.svg"/><Relationship Id="rId21" Type="http://schemas.openxmlformats.org/officeDocument/2006/relationships/image" Target="../media/image3.png"/><Relationship Id="rId20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353405" y="0"/>
            <a:ext cx="593313" cy="593313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9353405" y="650550"/>
            <a:ext cx="593313" cy="593313"/>
          </a:xfrm>
          <a:prstGeom prst="rect">
            <a:avLst/>
          </a:prstGeom>
          <a:solidFill>
            <a:srgbClr val="F04C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353405" y="1301100"/>
            <a:ext cx="593313" cy="593313"/>
          </a:xfrm>
          <a:prstGeom prst="rect">
            <a:avLst/>
          </a:prstGeom>
          <a:solidFill>
            <a:srgbClr val="A6C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9353405" y="1951650"/>
            <a:ext cx="593313" cy="593313"/>
          </a:xfrm>
          <a:prstGeom prst="rect">
            <a:avLst/>
          </a:prstGeom>
          <a:solidFill>
            <a:srgbClr val="E60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9353405" y="2602200"/>
            <a:ext cx="593313" cy="593313"/>
          </a:xfrm>
          <a:prstGeom prst="rect">
            <a:avLst/>
          </a:prstGeom>
          <a:solidFill>
            <a:srgbClr val="D00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9353405" y="3252751"/>
            <a:ext cx="593313" cy="593313"/>
          </a:xfrm>
          <a:prstGeom prst="rect">
            <a:avLst/>
          </a:prstGeom>
          <a:solidFill>
            <a:srgbClr val="5A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2"/>
          <p:cNvGrpSpPr/>
          <p:nvPr/>
        </p:nvGrpSpPr>
        <p:grpSpPr>
          <a:xfrm>
            <a:off x="10146432" y="-3701"/>
            <a:ext cx="4201864" cy="4850091"/>
            <a:chOff x="-5075034" y="-622034"/>
            <a:chExt cx="4457242" cy="5144866"/>
          </a:xfrm>
          <a:solidFill>
            <a:schemeClr val="tx1"/>
          </a:solidFill>
        </p:grpSpPr>
        <p:sp>
          <p:nvSpPr>
            <p:cNvPr id="5" name="Freeform 4"/>
            <p:cNvSpPr/>
            <p:nvPr/>
          </p:nvSpPr>
          <p:spPr>
            <a:xfrm>
              <a:off x="-2923720" y="824511"/>
              <a:ext cx="164302" cy="3175908"/>
            </a:xfrm>
            <a:custGeom>
              <a:avLst/>
              <a:gdLst>
                <a:gd name="connsiteX0" fmla="*/ 51638 w 164302"/>
                <a:gd name="connsiteY0" fmla="*/ 659522 h 3175908"/>
                <a:gd name="connsiteX1" fmla="*/ 154956 w 164302"/>
                <a:gd name="connsiteY1" fmla="*/ 559001 h 3175908"/>
                <a:gd name="connsiteX2" fmla="*/ 154956 w 164302"/>
                <a:gd name="connsiteY2" fmla="*/ 401366 h 3175908"/>
                <a:gd name="connsiteX3" fmla="*/ 32850 w 164302"/>
                <a:gd name="connsiteY3" fmla="*/ 276423 h 3175908"/>
                <a:gd name="connsiteX4" fmla="*/ 32850 w 164302"/>
                <a:gd name="connsiteY4" fmla="*/ 27850 h 3175908"/>
                <a:gd name="connsiteX5" fmla="*/ 6832 w 164302"/>
                <a:gd name="connsiteY5" fmla="*/ 47 h 3175908"/>
                <a:gd name="connsiteX6" fmla="*/ 69 w 164302"/>
                <a:gd name="connsiteY6" fmla="*/ 6536 h 3175908"/>
                <a:gd name="connsiteX7" fmla="*/ 23457 w 164302"/>
                <a:gd name="connsiteY7" fmla="*/ 31527 h 3175908"/>
                <a:gd name="connsiteX8" fmla="*/ 23457 w 164302"/>
                <a:gd name="connsiteY8" fmla="*/ 280194 h 3175908"/>
                <a:gd name="connsiteX9" fmla="*/ 145562 w 164302"/>
                <a:gd name="connsiteY9" fmla="*/ 405130 h 3175908"/>
                <a:gd name="connsiteX10" fmla="*/ 145562 w 164302"/>
                <a:gd name="connsiteY10" fmla="*/ 554963 h 3175908"/>
                <a:gd name="connsiteX11" fmla="*/ 42244 w 164302"/>
                <a:gd name="connsiteY11" fmla="*/ 655484 h 3175908"/>
                <a:gd name="connsiteX12" fmla="*/ 42244 w 164302"/>
                <a:gd name="connsiteY12" fmla="*/ 1567289 h 3175908"/>
                <a:gd name="connsiteX13" fmla="*/ 154956 w 164302"/>
                <a:gd name="connsiteY13" fmla="*/ 1683305 h 3175908"/>
                <a:gd name="connsiteX14" fmla="*/ 154956 w 164302"/>
                <a:gd name="connsiteY14" fmla="*/ 3113953 h 3175908"/>
                <a:gd name="connsiteX15" fmla="*/ 126775 w 164302"/>
                <a:gd name="connsiteY15" fmla="*/ 3149183 h 3175908"/>
                <a:gd name="connsiteX16" fmla="*/ 126775 w 164302"/>
                <a:gd name="connsiteY16" fmla="*/ 1679455 h 3175908"/>
                <a:gd name="connsiteX17" fmla="*/ 14063 w 164302"/>
                <a:gd name="connsiteY17" fmla="*/ 1563439 h 3175908"/>
                <a:gd name="connsiteX18" fmla="*/ 14063 w 164302"/>
                <a:gd name="connsiteY18" fmla="*/ 659428 h 3175908"/>
                <a:gd name="connsiteX19" fmla="*/ 117381 w 164302"/>
                <a:gd name="connsiteY19" fmla="*/ 558907 h 3175908"/>
                <a:gd name="connsiteX20" fmla="*/ 117381 w 164302"/>
                <a:gd name="connsiteY20" fmla="*/ 398734 h 3175908"/>
                <a:gd name="connsiteX21" fmla="*/ 52756 w 164302"/>
                <a:gd name="connsiteY21" fmla="*/ 334950 h 3175908"/>
                <a:gd name="connsiteX22" fmla="*/ 28244 w 164302"/>
                <a:gd name="connsiteY22" fmla="*/ 334950 h 3175908"/>
                <a:gd name="connsiteX23" fmla="*/ 27306 w 164302"/>
                <a:gd name="connsiteY23" fmla="*/ 344324 h 3175908"/>
                <a:gd name="connsiteX24" fmla="*/ 48935 w 164302"/>
                <a:gd name="connsiteY24" fmla="*/ 344324 h 3175908"/>
                <a:gd name="connsiteX25" fmla="*/ 108016 w 164302"/>
                <a:gd name="connsiteY25" fmla="*/ 402664 h 3175908"/>
                <a:gd name="connsiteX26" fmla="*/ 108016 w 164302"/>
                <a:gd name="connsiteY26" fmla="*/ 554963 h 3175908"/>
                <a:gd name="connsiteX27" fmla="*/ 4698 w 164302"/>
                <a:gd name="connsiteY27" fmla="*/ 655484 h 3175908"/>
                <a:gd name="connsiteX28" fmla="*/ 4698 w 164302"/>
                <a:gd name="connsiteY28" fmla="*/ 1567289 h 3175908"/>
                <a:gd name="connsiteX29" fmla="*/ 117410 w 164302"/>
                <a:gd name="connsiteY29" fmla="*/ 1683305 h 3175908"/>
                <a:gd name="connsiteX30" fmla="*/ 117410 w 164302"/>
                <a:gd name="connsiteY30" fmla="*/ 3175955 h 3175908"/>
                <a:gd name="connsiteX31" fmla="*/ 164372 w 164302"/>
                <a:gd name="connsiteY31" fmla="*/ 3117241 h 3175908"/>
                <a:gd name="connsiteX32" fmla="*/ 164372 w 164302"/>
                <a:gd name="connsiteY32" fmla="*/ 1679476 h 3175908"/>
                <a:gd name="connsiteX33" fmla="*/ 51660 w 164302"/>
                <a:gd name="connsiteY33" fmla="*/ 1563460 h 3175908"/>
                <a:gd name="connsiteX34" fmla="*/ 51660 w 164302"/>
                <a:gd name="connsiteY34" fmla="*/ 659428 h 31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4302" h="3175908">
                  <a:moveTo>
                    <a:pt x="51638" y="659522"/>
                  </a:moveTo>
                  <a:lnTo>
                    <a:pt x="154956" y="559001"/>
                  </a:lnTo>
                  <a:lnTo>
                    <a:pt x="154956" y="401366"/>
                  </a:lnTo>
                  <a:lnTo>
                    <a:pt x="32850" y="276423"/>
                  </a:lnTo>
                  <a:lnTo>
                    <a:pt x="32850" y="27850"/>
                  </a:lnTo>
                  <a:lnTo>
                    <a:pt x="6832" y="47"/>
                  </a:lnTo>
                  <a:cubicBezTo>
                    <a:pt x="4763" y="2397"/>
                    <a:pt x="2506" y="4568"/>
                    <a:pt x="69" y="6536"/>
                  </a:cubicBezTo>
                  <a:lnTo>
                    <a:pt x="23457" y="31527"/>
                  </a:lnTo>
                  <a:lnTo>
                    <a:pt x="23457" y="280194"/>
                  </a:lnTo>
                  <a:lnTo>
                    <a:pt x="145562" y="405130"/>
                  </a:lnTo>
                  <a:lnTo>
                    <a:pt x="145562" y="554963"/>
                  </a:lnTo>
                  <a:lnTo>
                    <a:pt x="42244" y="655484"/>
                  </a:lnTo>
                  <a:lnTo>
                    <a:pt x="42244" y="1567289"/>
                  </a:lnTo>
                  <a:lnTo>
                    <a:pt x="154956" y="1683305"/>
                  </a:lnTo>
                  <a:lnTo>
                    <a:pt x="154956" y="3113953"/>
                  </a:lnTo>
                  <a:lnTo>
                    <a:pt x="126775" y="3149183"/>
                  </a:lnTo>
                  <a:lnTo>
                    <a:pt x="126775" y="1679455"/>
                  </a:lnTo>
                  <a:lnTo>
                    <a:pt x="14063" y="1563439"/>
                  </a:lnTo>
                  <a:lnTo>
                    <a:pt x="14063" y="659428"/>
                  </a:lnTo>
                  <a:lnTo>
                    <a:pt x="117381" y="558907"/>
                  </a:lnTo>
                  <a:lnTo>
                    <a:pt x="117381" y="398734"/>
                  </a:lnTo>
                  <a:lnTo>
                    <a:pt x="52756" y="334950"/>
                  </a:lnTo>
                  <a:lnTo>
                    <a:pt x="28244" y="334950"/>
                  </a:lnTo>
                  <a:cubicBezTo>
                    <a:pt x="28222" y="338094"/>
                    <a:pt x="27905" y="341238"/>
                    <a:pt x="27306" y="344324"/>
                  </a:cubicBezTo>
                  <a:lnTo>
                    <a:pt x="48935" y="344324"/>
                  </a:lnTo>
                  <a:lnTo>
                    <a:pt x="108016" y="402664"/>
                  </a:lnTo>
                  <a:lnTo>
                    <a:pt x="108016" y="554963"/>
                  </a:lnTo>
                  <a:lnTo>
                    <a:pt x="4698" y="655484"/>
                  </a:lnTo>
                  <a:lnTo>
                    <a:pt x="4698" y="1567289"/>
                  </a:lnTo>
                  <a:lnTo>
                    <a:pt x="117410" y="1683305"/>
                  </a:lnTo>
                  <a:lnTo>
                    <a:pt x="117410" y="3175955"/>
                  </a:lnTo>
                  <a:lnTo>
                    <a:pt x="164372" y="3117241"/>
                  </a:lnTo>
                  <a:lnTo>
                    <a:pt x="164372" y="1679476"/>
                  </a:lnTo>
                  <a:lnTo>
                    <a:pt x="51660" y="1563460"/>
                  </a:lnTo>
                  <a:lnTo>
                    <a:pt x="51660" y="65942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-3783268" y="535639"/>
              <a:ext cx="535399" cy="2464294"/>
            </a:xfrm>
            <a:custGeom>
              <a:avLst/>
              <a:gdLst>
                <a:gd name="connsiteX0" fmla="*/ 535441 w 535399"/>
                <a:gd name="connsiteY0" fmla="*/ 2464145 h 2464294"/>
                <a:gd name="connsiteX1" fmla="*/ 535441 w 535399"/>
                <a:gd name="connsiteY1" fmla="*/ 1122200 h 2464294"/>
                <a:gd name="connsiteX2" fmla="*/ 375760 w 535399"/>
                <a:gd name="connsiteY2" fmla="*/ 968509 h 2464294"/>
                <a:gd name="connsiteX3" fmla="*/ 375760 w 535399"/>
                <a:gd name="connsiteY3" fmla="*/ 432268 h 2464294"/>
                <a:gd name="connsiteX4" fmla="*/ 9436 w 535399"/>
                <a:gd name="connsiteY4" fmla="*/ 59689 h 2464294"/>
                <a:gd name="connsiteX5" fmla="*/ 9436 w 535399"/>
                <a:gd name="connsiteY5" fmla="*/ 37 h 2464294"/>
                <a:gd name="connsiteX6" fmla="*/ 3235 w 535399"/>
                <a:gd name="connsiteY6" fmla="*/ 694 h 2464294"/>
                <a:gd name="connsiteX7" fmla="*/ 42 w 535399"/>
                <a:gd name="connsiteY7" fmla="*/ 412 h 2464294"/>
                <a:gd name="connsiteX8" fmla="*/ 42 w 535399"/>
                <a:gd name="connsiteY8" fmla="*/ 63634 h 2464294"/>
                <a:gd name="connsiteX9" fmla="*/ 366366 w 535399"/>
                <a:gd name="connsiteY9" fmla="*/ 436212 h 2464294"/>
                <a:gd name="connsiteX10" fmla="*/ 366366 w 535399"/>
                <a:gd name="connsiteY10" fmla="*/ 972619 h 2464294"/>
                <a:gd name="connsiteX11" fmla="*/ 526047 w 535399"/>
                <a:gd name="connsiteY11" fmla="*/ 1126310 h 2464294"/>
                <a:gd name="connsiteX12" fmla="*/ 526047 w 535399"/>
                <a:gd name="connsiteY12" fmla="*/ 2463957 h 2464294"/>
                <a:gd name="connsiteX13" fmla="*/ 529241 w 535399"/>
                <a:gd name="connsiteY13" fmla="*/ 2463676 h 2464294"/>
                <a:gd name="connsiteX14" fmla="*/ 535441 w 535399"/>
                <a:gd name="connsiteY14" fmla="*/ 2464332 h 24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399" h="2464294">
                  <a:moveTo>
                    <a:pt x="535441" y="2464145"/>
                  </a:moveTo>
                  <a:lnTo>
                    <a:pt x="535441" y="1122200"/>
                  </a:lnTo>
                  <a:lnTo>
                    <a:pt x="375760" y="968509"/>
                  </a:lnTo>
                  <a:lnTo>
                    <a:pt x="375760" y="432268"/>
                  </a:lnTo>
                  <a:lnTo>
                    <a:pt x="9436" y="59689"/>
                  </a:lnTo>
                  <a:lnTo>
                    <a:pt x="9436" y="37"/>
                  </a:lnTo>
                  <a:cubicBezTo>
                    <a:pt x="7388" y="398"/>
                    <a:pt x="5312" y="621"/>
                    <a:pt x="3235" y="694"/>
                  </a:cubicBezTo>
                  <a:cubicBezTo>
                    <a:pt x="2111" y="694"/>
                    <a:pt x="1073" y="412"/>
                    <a:pt x="42" y="412"/>
                  </a:cubicBezTo>
                  <a:lnTo>
                    <a:pt x="42" y="63634"/>
                  </a:lnTo>
                  <a:lnTo>
                    <a:pt x="366366" y="436212"/>
                  </a:lnTo>
                  <a:lnTo>
                    <a:pt x="366366" y="972619"/>
                  </a:lnTo>
                  <a:lnTo>
                    <a:pt x="526047" y="1126310"/>
                  </a:lnTo>
                  <a:lnTo>
                    <a:pt x="526047" y="2463957"/>
                  </a:lnTo>
                  <a:cubicBezTo>
                    <a:pt x="527078" y="2463957"/>
                    <a:pt x="528116" y="2463676"/>
                    <a:pt x="529241" y="2463676"/>
                  </a:cubicBezTo>
                  <a:cubicBezTo>
                    <a:pt x="531317" y="2463748"/>
                    <a:pt x="533394" y="2463972"/>
                    <a:pt x="535441" y="246433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-2186493" y="1252350"/>
              <a:ext cx="909171" cy="1673084"/>
            </a:xfrm>
            <a:custGeom>
              <a:avLst/>
              <a:gdLst>
                <a:gd name="connsiteX0" fmla="*/ 319470 w 909171"/>
                <a:gd name="connsiteY0" fmla="*/ 827662 h 1673084"/>
                <a:gd name="connsiteX1" fmla="*/ 93 w 909171"/>
                <a:gd name="connsiteY1" fmla="*/ 1145001 h 1673084"/>
                <a:gd name="connsiteX2" fmla="*/ 93 w 909171"/>
                <a:gd name="connsiteY2" fmla="*/ 1527249 h 1673084"/>
                <a:gd name="connsiteX3" fmla="*/ 147691 w 909171"/>
                <a:gd name="connsiteY3" fmla="*/ 1673145 h 1673084"/>
                <a:gd name="connsiteX4" fmla="*/ 269703 w 909171"/>
                <a:gd name="connsiteY4" fmla="*/ 1551289 h 1673084"/>
                <a:gd name="connsiteX5" fmla="*/ 368422 w 909171"/>
                <a:gd name="connsiteY5" fmla="*/ 1551289 h 1673084"/>
                <a:gd name="connsiteX6" fmla="*/ 478884 w 909171"/>
                <a:gd name="connsiteY6" fmla="*/ 1438560 h 1673084"/>
                <a:gd name="connsiteX7" fmla="*/ 734746 w 909171"/>
                <a:gd name="connsiteY7" fmla="*/ 1438560 h 1673084"/>
                <a:gd name="connsiteX8" fmla="*/ 843608 w 909171"/>
                <a:gd name="connsiteY8" fmla="*/ 1325832 h 1673084"/>
                <a:gd name="connsiteX9" fmla="*/ 909264 w 909171"/>
                <a:gd name="connsiteY9" fmla="*/ 1325832 h 1673084"/>
                <a:gd name="connsiteX10" fmla="*/ 908139 w 909171"/>
                <a:gd name="connsiteY10" fmla="*/ 1316458 h 1673084"/>
                <a:gd name="connsiteX11" fmla="*/ 839650 w 909171"/>
                <a:gd name="connsiteY11" fmla="*/ 1316458 h 1673084"/>
                <a:gd name="connsiteX12" fmla="*/ 730788 w 909171"/>
                <a:gd name="connsiteY12" fmla="*/ 1429187 h 1673084"/>
                <a:gd name="connsiteX13" fmla="*/ 474926 w 909171"/>
                <a:gd name="connsiteY13" fmla="*/ 1429187 h 1673084"/>
                <a:gd name="connsiteX14" fmla="*/ 364464 w 909171"/>
                <a:gd name="connsiteY14" fmla="*/ 1541915 h 1673084"/>
                <a:gd name="connsiteX15" fmla="*/ 265745 w 909171"/>
                <a:gd name="connsiteY15" fmla="*/ 1541915 h 1673084"/>
                <a:gd name="connsiteX16" fmla="*/ 147583 w 909171"/>
                <a:gd name="connsiteY16" fmla="*/ 1659907 h 1673084"/>
                <a:gd name="connsiteX17" fmla="*/ 9415 w 909171"/>
                <a:gd name="connsiteY17" fmla="*/ 1523398 h 1673084"/>
                <a:gd name="connsiteX18" fmla="*/ 9415 w 909171"/>
                <a:gd name="connsiteY18" fmla="*/ 1148945 h 1673084"/>
                <a:gd name="connsiteX19" fmla="*/ 328792 w 909171"/>
                <a:gd name="connsiteY19" fmla="*/ 831606 h 1673084"/>
                <a:gd name="connsiteX20" fmla="*/ 328792 w 909171"/>
                <a:gd name="connsiteY20" fmla="*/ 40619 h 1673084"/>
                <a:gd name="connsiteX21" fmla="*/ 360823 w 909171"/>
                <a:gd name="connsiteY21" fmla="*/ 6730 h 1673084"/>
                <a:gd name="connsiteX22" fmla="*/ 354248 w 909171"/>
                <a:gd name="connsiteY22" fmla="*/ 60 h 1673084"/>
                <a:gd name="connsiteX23" fmla="*/ 319398 w 909171"/>
                <a:gd name="connsiteY23" fmla="*/ 36884 h 1673084"/>
                <a:gd name="connsiteX24" fmla="*/ 319398 w 909171"/>
                <a:gd name="connsiteY24" fmla="*/ 827662 h 167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9171" h="1673084">
                  <a:moveTo>
                    <a:pt x="319470" y="827662"/>
                  </a:moveTo>
                  <a:lnTo>
                    <a:pt x="93" y="1145001"/>
                  </a:lnTo>
                  <a:lnTo>
                    <a:pt x="93" y="1527249"/>
                  </a:lnTo>
                  <a:lnTo>
                    <a:pt x="147691" y="1673145"/>
                  </a:lnTo>
                  <a:lnTo>
                    <a:pt x="269703" y="1551289"/>
                  </a:lnTo>
                  <a:lnTo>
                    <a:pt x="368422" y="1551289"/>
                  </a:lnTo>
                  <a:lnTo>
                    <a:pt x="478884" y="1438560"/>
                  </a:lnTo>
                  <a:lnTo>
                    <a:pt x="734746" y="1438560"/>
                  </a:lnTo>
                  <a:lnTo>
                    <a:pt x="843608" y="1325832"/>
                  </a:lnTo>
                  <a:lnTo>
                    <a:pt x="909264" y="1325832"/>
                  </a:lnTo>
                  <a:cubicBezTo>
                    <a:pt x="908601" y="1322746"/>
                    <a:pt x="908226" y="1319609"/>
                    <a:pt x="908139" y="1316458"/>
                  </a:cubicBezTo>
                  <a:lnTo>
                    <a:pt x="839650" y="1316458"/>
                  </a:lnTo>
                  <a:lnTo>
                    <a:pt x="730788" y="1429187"/>
                  </a:lnTo>
                  <a:lnTo>
                    <a:pt x="474926" y="1429187"/>
                  </a:lnTo>
                  <a:lnTo>
                    <a:pt x="364464" y="1541915"/>
                  </a:lnTo>
                  <a:lnTo>
                    <a:pt x="265745" y="1541915"/>
                  </a:lnTo>
                  <a:lnTo>
                    <a:pt x="147583" y="1659907"/>
                  </a:lnTo>
                  <a:lnTo>
                    <a:pt x="9415" y="1523398"/>
                  </a:lnTo>
                  <a:lnTo>
                    <a:pt x="9415" y="1148945"/>
                  </a:lnTo>
                  <a:lnTo>
                    <a:pt x="328792" y="831606"/>
                  </a:lnTo>
                  <a:lnTo>
                    <a:pt x="328792" y="40619"/>
                  </a:lnTo>
                  <a:lnTo>
                    <a:pt x="360823" y="6730"/>
                  </a:lnTo>
                  <a:cubicBezTo>
                    <a:pt x="358401" y="4747"/>
                    <a:pt x="356195" y="2512"/>
                    <a:pt x="354248" y="60"/>
                  </a:cubicBezTo>
                  <a:lnTo>
                    <a:pt x="319398" y="36884"/>
                  </a:lnTo>
                  <a:lnTo>
                    <a:pt x="319398" y="827662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08599" y="742117"/>
              <a:ext cx="762452" cy="3001083"/>
            </a:xfrm>
            <a:custGeom>
              <a:avLst/>
              <a:gdLst>
                <a:gd name="connsiteX0" fmla="*/ 47073 w 762452"/>
                <a:gd name="connsiteY0" fmla="*/ 1645837 h 3001083"/>
                <a:gd name="connsiteX1" fmla="*/ 375822 w 762452"/>
                <a:gd name="connsiteY1" fmla="*/ 1321922 h 3001083"/>
                <a:gd name="connsiteX2" fmla="*/ 375822 w 762452"/>
                <a:gd name="connsiteY2" fmla="*/ 580428 h 3001083"/>
                <a:gd name="connsiteX3" fmla="*/ 263110 w 762452"/>
                <a:gd name="connsiteY3" fmla="*/ 468918 h 3001083"/>
                <a:gd name="connsiteX4" fmla="*/ 263110 w 762452"/>
                <a:gd name="connsiteY4" fmla="*/ 292305 h 3001083"/>
                <a:gd name="connsiteX5" fmla="*/ 303591 w 762452"/>
                <a:gd name="connsiteY5" fmla="*/ 248322 h 3001083"/>
                <a:gd name="connsiteX6" fmla="*/ 611973 w 762452"/>
                <a:gd name="connsiteY6" fmla="*/ 248322 h 3001083"/>
                <a:gd name="connsiteX7" fmla="*/ 762542 w 762452"/>
                <a:gd name="connsiteY7" fmla="*/ 98387 h 3001083"/>
                <a:gd name="connsiteX8" fmla="*/ 755779 w 762452"/>
                <a:gd name="connsiteY8" fmla="*/ 91898 h 3001083"/>
                <a:gd name="connsiteX9" fmla="*/ 608123 w 762452"/>
                <a:gd name="connsiteY9" fmla="*/ 238919 h 3001083"/>
                <a:gd name="connsiteX10" fmla="*/ 299460 w 762452"/>
                <a:gd name="connsiteY10" fmla="*/ 238919 h 3001083"/>
                <a:gd name="connsiteX11" fmla="*/ 253716 w 762452"/>
                <a:gd name="connsiteY11" fmla="*/ 288614 h 3001083"/>
                <a:gd name="connsiteX12" fmla="*/ 253716 w 762452"/>
                <a:gd name="connsiteY12" fmla="*/ 472769 h 3001083"/>
                <a:gd name="connsiteX13" fmla="*/ 366428 w 762452"/>
                <a:gd name="connsiteY13" fmla="*/ 584278 h 3001083"/>
                <a:gd name="connsiteX14" fmla="*/ 366428 w 762452"/>
                <a:gd name="connsiteY14" fmla="*/ 1317877 h 3001083"/>
                <a:gd name="connsiteX15" fmla="*/ 37679 w 762452"/>
                <a:gd name="connsiteY15" fmla="*/ 1641792 h 3001083"/>
                <a:gd name="connsiteX16" fmla="*/ 37679 w 762452"/>
                <a:gd name="connsiteY16" fmla="*/ 2598778 h 3001083"/>
                <a:gd name="connsiteX17" fmla="*/ 94035 w 762452"/>
                <a:gd name="connsiteY17" fmla="*/ 2651198 h 3001083"/>
                <a:gd name="connsiteX18" fmla="*/ 94035 w 762452"/>
                <a:gd name="connsiteY18" fmla="*/ 2707562 h 3001083"/>
                <a:gd name="connsiteX19" fmla="*/ 47073 w 762452"/>
                <a:gd name="connsiteY19" fmla="*/ 2755194 h 3001083"/>
                <a:gd name="connsiteX20" fmla="*/ 47073 w 762452"/>
                <a:gd name="connsiteY20" fmla="*/ 2951434 h 3001083"/>
                <a:gd name="connsiteX21" fmla="*/ 9505 w 762452"/>
                <a:gd name="connsiteY21" fmla="*/ 2981494 h 3001083"/>
                <a:gd name="connsiteX22" fmla="*/ 9505 w 762452"/>
                <a:gd name="connsiteY22" fmla="*/ 1619050 h 3001083"/>
                <a:gd name="connsiteX23" fmla="*/ 328881 w 762452"/>
                <a:gd name="connsiteY23" fmla="*/ 1295135 h 3001083"/>
                <a:gd name="connsiteX24" fmla="*/ 328881 w 762452"/>
                <a:gd name="connsiteY24" fmla="*/ 606811 h 3001083"/>
                <a:gd name="connsiteX25" fmla="*/ 216177 w 762452"/>
                <a:gd name="connsiteY25" fmla="*/ 495316 h 3001083"/>
                <a:gd name="connsiteX26" fmla="*/ 216177 w 762452"/>
                <a:gd name="connsiteY26" fmla="*/ 252662 h 3001083"/>
                <a:gd name="connsiteX27" fmla="*/ 263514 w 762452"/>
                <a:gd name="connsiteY27" fmla="*/ 210669 h 3001083"/>
                <a:gd name="connsiteX28" fmla="*/ 572163 w 762452"/>
                <a:gd name="connsiteY28" fmla="*/ 210669 h 3001083"/>
                <a:gd name="connsiteX29" fmla="*/ 732781 w 762452"/>
                <a:gd name="connsiteY29" fmla="*/ 54627 h 3001083"/>
                <a:gd name="connsiteX30" fmla="*/ 732781 w 762452"/>
                <a:gd name="connsiteY30" fmla="*/ 44 h 3001083"/>
                <a:gd name="connsiteX31" fmla="*/ 726581 w 762452"/>
                <a:gd name="connsiteY31" fmla="*/ 700 h 3001083"/>
                <a:gd name="connsiteX32" fmla="*/ 723387 w 762452"/>
                <a:gd name="connsiteY32" fmla="*/ 419 h 3001083"/>
                <a:gd name="connsiteX33" fmla="*/ 723387 w 762452"/>
                <a:gd name="connsiteY33" fmla="*/ 50676 h 3001083"/>
                <a:gd name="connsiteX34" fmla="*/ 568385 w 762452"/>
                <a:gd name="connsiteY34" fmla="*/ 201266 h 3001083"/>
                <a:gd name="connsiteX35" fmla="*/ 260010 w 762452"/>
                <a:gd name="connsiteY35" fmla="*/ 201266 h 3001083"/>
                <a:gd name="connsiteX36" fmla="*/ 206754 w 762452"/>
                <a:gd name="connsiteY36" fmla="*/ 248423 h 3001083"/>
                <a:gd name="connsiteX37" fmla="*/ 206754 w 762452"/>
                <a:gd name="connsiteY37" fmla="*/ 499245 h 3001083"/>
                <a:gd name="connsiteX38" fmla="*/ 319466 w 762452"/>
                <a:gd name="connsiteY38" fmla="*/ 610755 h 3001083"/>
                <a:gd name="connsiteX39" fmla="*/ 319466 w 762452"/>
                <a:gd name="connsiteY39" fmla="*/ 1291364 h 3001083"/>
                <a:gd name="connsiteX40" fmla="*/ 89 w 762452"/>
                <a:gd name="connsiteY40" fmla="*/ 1615279 h 3001083"/>
                <a:gd name="connsiteX41" fmla="*/ 89 w 762452"/>
                <a:gd name="connsiteY41" fmla="*/ 3001128 h 3001083"/>
                <a:gd name="connsiteX42" fmla="*/ 56445 w 762452"/>
                <a:gd name="connsiteY42" fmla="*/ 2956034 h 3001083"/>
                <a:gd name="connsiteX43" fmla="*/ 56445 w 762452"/>
                <a:gd name="connsiteY43" fmla="*/ 2759131 h 3001083"/>
                <a:gd name="connsiteX44" fmla="*/ 103407 w 762452"/>
                <a:gd name="connsiteY44" fmla="*/ 2711499 h 3001083"/>
                <a:gd name="connsiteX45" fmla="*/ 103407 w 762452"/>
                <a:gd name="connsiteY45" fmla="*/ 2647239 h 3001083"/>
                <a:gd name="connsiteX46" fmla="*/ 47051 w 762452"/>
                <a:gd name="connsiteY46" fmla="*/ 2594819 h 3001083"/>
                <a:gd name="connsiteX47" fmla="*/ 47051 w 762452"/>
                <a:gd name="connsiteY47" fmla="*/ 1645837 h 30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62452" h="3001083">
                  <a:moveTo>
                    <a:pt x="47073" y="1645837"/>
                  </a:moveTo>
                  <a:lnTo>
                    <a:pt x="375822" y="1321922"/>
                  </a:lnTo>
                  <a:lnTo>
                    <a:pt x="375822" y="580428"/>
                  </a:lnTo>
                  <a:lnTo>
                    <a:pt x="263110" y="468918"/>
                  </a:lnTo>
                  <a:lnTo>
                    <a:pt x="263110" y="292305"/>
                  </a:lnTo>
                  <a:lnTo>
                    <a:pt x="303591" y="248322"/>
                  </a:lnTo>
                  <a:lnTo>
                    <a:pt x="611973" y="248322"/>
                  </a:lnTo>
                  <a:lnTo>
                    <a:pt x="762542" y="98387"/>
                  </a:lnTo>
                  <a:cubicBezTo>
                    <a:pt x="760083" y="96448"/>
                    <a:pt x="757819" y="94270"/>
                    <a:pt x="755779" y="91898"/>
                  </a:cubicBezTo>
                  <a:lnTo>
                    <a:pt x="608123" y="238919"/>
                  </a:lnTo>
                  <a:lnTo>
                    <a:pt x="299460" y="238919"/>
                  </a:lnTo>
                  <a:lnTo>
                    <a:pt x="253716" y="288614"/>
                  </a:lnTo>
                  <a:lnTo>
                    <a:pt x="253716" y="472769"/>
                  </a:lnTo>
                  <a:lnTo>
                    <a:pt x="366428" y="584278"/>
                  </a:lnTo>
                  <a:lnTo>
                    <a:pt x="366428" y="1317877"/>
                  </a:lnTo>
                  <a:lnTo>
                    <a:pt x="37679" y="1641792"/>
                  </a:lnTo>
                  <a:lnTo>
                    <a:pt x="37679" y="2598778"/>
                  </a:lnTo>
                  <a:lnTo>
                    <a:pt x="94035" y="2651198"/>
                  </a:lnTo>
                  <a:lnTo>
                    <a:pt x="94035" y="2707562"/>
                  </a:lnTo>
                  <a:lnTo>
                    <a:pt x="47073" y="2755194"/>
                  </a:lnTo>
                  <a:lnTo>
                    <a:pt x="47073" y="2951434"/>
                  </a:lnTo>
                  <a:lnTo>
                    <a:pt x="9505" y="2981494"/>
                  </a:lnTo>
                  <a:lnTo>
                    <a:pt x="9505" y="1619050"/>
                  </a:lnTo>
                  <a:lnTo>
                    <a:pt x="328881" y="1295135"/>
                  </a:lnTo>
                  <a:lnTo>
                    <a:pt x="328881" y="606811"/>
                  </a:lnTo>
                  <a:lnTo>
                    <a:pt x="216177" y="495316"/>
                  </a:lnTo>
                  <a:lnTo>
                    <a:pt x="216177" y="252662"/>
                  </a:lnTo>
                  <a:lnTo>
                    <a:pt x="263514" y="210669"/>
                  </a:lnTo>
                  <a:lnTo>
                    <a:pt x="572163" y="210669"/>
                  </a:lnTo>
                  <a:lnTo>
                    <a:pt x="732781" y="54627"/>
                  </a:lnTo>
                  <a:lnTo>
                    <a:pt x="732781" y="44"/>
                  </a:lnTo>
                  <a:cubicBezTo>
                    <a:pt x="730734" y="405"/>
                    <a:pt x="728657" y="628"/>
                    <a:pt x="726581" y="700"/>
                  </a:cubicBezTo>
                  <a:cubicBezTo>
                    <a:pt x="725456" y="700"/>
                    <a:pt x="724418" y="419"/>
                    <a:pt x="723387" y="419"/>
                  </a:cubicBezTo>
                  <a:lnTo>
                    <a:pt x="723387" y="50676"/>
                  </a:lnTo>
                  <a:lnTo>
                    <a:pt x="568385" y="201266"/>
                  </a:lnTo>
                  <a:lnTo>
                    <a:pt x="260010" y="201266"/>
                  </a:lnTo>
                  <a:lnTo>
                    <a:pt x="206754" y="248423"/>
                  </a:lnTo>
                  <a:lnTo>
                    <a:pt x="206754" y="499245"/>
                  </a:lnTo>
                  <a:lnTo>
                    <a:pt x="319466" y="610755"/>
                  </a:lnTo>
                  <a:lnTo>
                    <a:pt x="319466" y="1291364"/>
                  </a:lnTo>
                  <a:lnTo>
                    <a:pt x="89" y="1615279"/>
                  </a:lnTo>
                  <a:lnTo>
                    <a:pt x="89" y="3001128"/>
                  </a:lnTo>
                  <a:lnTo>
                    <a:pt x="56445" y="2956034"/>
                  </a:lnTo>
                  <a:lnTo>
                    <a:pt x="56445" y="2759131"/>
                  </a:lnTo>
                  <a:lnTo>
                    <a:pt x="103407" y="2711499"/>
                  </a:lnTo>
                  <a:lnTo>
                    <a:pt x="103407" y="2647239"/>
                  </a:lnTo>
                  <a:lnTo>
                    <a:pt x="47051" y="2594819"/>
                  </a:lnTo>
                  <a:lnTo>
                    <a:pt x="47051" y="1645837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3182119" y="2454600"/>
              <a:ext cx="112711" cy="1969693"/>
            </a:xfrm>
            <a:custGeom>
              <a:avLst/>
              <a:gdLst>
                <a:gd name="connsiteX0" fmla="*/ 103379 w 112711"/>
                <a:gd name="connsiteY0" fmla="*/ 1853207 h 1969693"/>
                <a:gd name="connsiteX1" fmla="*/ 103379 w 112711"/>
                <a:gd name="connsiteY1" fmla="*/ 1876317 h 1969693"/>
                <a:gd name="connsiteX2" fmla="*/ 9448 w 112711"/>
                <a:gd name="connsiteY2" fmla="*/ 1950440 h 1969693"/>
                <a:gd name="connsiteX3" fmla="*/ 9448 w 112711"/>
                <a:gd name="connsiteY3" fmla="*/ 1502527 h 1969693"/>
                <a:gd name="connsiteX4" fmla="*/ 103379 w 112711"/>
                <a:gd name="connsiteY4" fmla="*/ 1412627 h 1969693"/>
                <a:gd name="connsiteX5" fmla="*/ 103379 w 112711"/>
                <a:gd name="connsiteY5" fmla="*/ 1282507 h 1969693"/>
                <a:gd name="connsiteX6" fmla="*/ 18841 w 112711"/>
                <a:gd name="connsiteY6" fmla="*/ 1201901 h 1969693"/>
                <a:gd name="connsiteX7" fmla="*/ 18841 w 112711"/>
                <a:gd name="connsiteY7" fmla="*/ 726624 h 1969693"/>
                <a:gd name="connsiteX8" fmla="*/ 103379 w 112711"/>
                <a:gd name="connsiteY8" fmla="*/ 652688 h 1969693"/>
                <a:gd name="connsiteX9" fmla="*/ 103379 w 112711"/>
                <a:gd name="connsiteY9" fmla="*/ 59001 h 1969693"/>
                <a:gd name="connsiteX10" fmla="*/ 37629 w 112711"/>
                <a:gd name="connsiteY10" fmla="*/ 99 h 1969693"/>
                <a:gd name="connsiteX11" fmla="*/ 31054 w 112711"/>
                <a:gd name="connsiteY11" fmla="*/ 6863 h 1969693"/>
                <a:gd name="connsiteX12" fmla="*/ 93985 w 112711"/>
                <a:gd name="connsiteY12" fmla="*/ 63227 h 1969693"/>
                <a:gd name="connsiteX13" fmla="*/ 93985 w 112711"/>
                <a:gd name="connsiteY13" fmla="*/ 648485 h 1969693"/>
                <a:gd name="connsiteX14" fmla="*/ 9448 w 112711"/>
                <a:gd name="connsiteY14" fmla="*/ 722421 h 1969693"/>
                <a:gd name="connsiteX15" fmla="*/ 9448 w 112711"/>
                <a:gd name="connsiteY15" fmla="*/ 1205939 h 1969693"/>
                <a:gd name="connsiteX16" fmla="*/ 93985 w 112711"/>
                <a:gd name="connsiteY16" fmla="*/ 1286545 h 1969693"/>
                <a:gd name="connsiteX17" fmla="*/ 93985 w 112711"/>
                <a:gd name="connsiteY17" fmla="*/ 1408574 h 1969693"/>
                <a:gd name="connsiteX18" fmla="*/ 61 w 112711"/>
                <a:gd name="connsiteY18" fmla="*/ 1498482 h 1969693"/>
                <a:gd name="connsiteX19" fmla="*/ 61 w 112711"/>
                <a:gd name="connsiteY19" fmla="*/ 1969793 h 1969693"/>
                <a:gd name="connsiteX20" fmla="*/ 112773 w 112711"/>
                <a:gd name="connsiteY20" fmla="*/ 1880831 h 1969693"/>
                <a:gd name="connsiteX21" fmla="*/ 112773 w 112711"/>
                <a:gd name="connsiteY21" fmla="*/ 1852832 h 1969693"/>
                <a:gd name="connsiteX22" fmla="*/ 106573 w 112711"/>
                <a:gd name="connsiteY22" fmla="*/ 1853488 h 1969693"/>
                <a:gd name="connsiteX23" fmla="*/ 103379 w 112711"/>
                <a:gd name="connsiteY23" fmla="*/ 1853207 h 196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711" h="1969693">
                  <a:moveTo>
                    <a:pt x="103379" y="1853207"/>
                  </a:moveTo>
                  <a:lnTo>
                    <a:pt x="103379" y="1876317"/>
                  </a:lnTo>
                  <a:lnTo>
                    <a:pt x="9448" y="1950440"/>
                  </a:lnTo>
                  <a:lnTo>
                    <a:pt x="9448" y="1502527"/>
                  </a:lnTo>
                  <a:lnTo>
                    <a:pt x="103379" y="1412627"/>
                  </a:lnTo>
                  <a:lnTo>
                    <a:pt x="103379" y="1282507"/>
                  </a:lnTo>
                  <a:lnTo>
                    <a:pt x="18841" y="1201901"/>
                  </a:lnTo>
                  <a:lnTo>
                    <a:pt x="18841" y="726624"/>
                  </a:lnTo>
                  <a:lnTo>
                    <a:pt x="103379" y="652688"/>
                  </a:lnTo>
                  <a:lnTo>
                    <a:pt x="103379" y="59001"/>
                  </a:lnTo>
                  <a:lnTo>
                    <a:pt x="37629" y="99"/>
                  </a:lnTo>
                  <a:cubicBezTo>
                    <a:pt x="35654" y="2558"/>
                    <a:pt x="33455" y="4822"/>
                    <a:pt x="31054" y="6863"/>
                  </a:cubicBezTo>
                  <a:lnTo>
                    <a:pt x="93985" y="63227"/>
                  </a:lnTo>
                  <a:lnTo>
                    <a:pt x="93985" y="648485"/>
                  </a:lnTo>
                  <a:lnTo>
                    <a:pt x="9448" y="722421"/>
                  </a:lnTo>
                  <a:lnTo>
                    <a:pt x="9448" y="1205939"/>
                  </a:lnTo>
                  <a:lnTo>
                    <a:pt x="93985" y="1286545"/>
                  </a:lnTo>
                  <a:lnTo>
                    <a:pt x="93985" y="1408574"/>
                  </a:lnTo>
                  <a:lnTo>
                    <a:pt x="61" y="1498482"/>
                  </a:lnTo>
                  <a:lnTo>
                    <a:pt x="61" y="1969793"/>
                  </a:lnTo>
                  <a:lnTo>
                    <a:pt x="112773" y="1880831"/>
                  </a:lnTo>
                  <a:lnTo>
                    <a:pt x="112773" y="1852832"/>
                  </a:lnTo>
                  <a:cubicBezTo>
                    <a:pt x="110725" y="1853193"/>
                    <a:pt x="108649" y="1853416"/>
                    <a:pt x="106573" y="1853488"/>
                  </a:cubicBezTo>
                  <a:cubicBezTo>
                    <a:pt x="105448" y="1853488"/>
                    <a:pt x="104410" y="1853207"/>
                    <a:pt x="103379" y="18532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-3529627" y="-329759"/>
              <a:ext cx="544785" cy="2646164"/>
            </a:xfrm>
            <a:custGeom>
              <a:avLst/>
              <a:gdLst>
                <a:gd name="connsiteX0" fmla="*/ 75165 w 544785"/>
                <a:gd name="connsiteY0" fmla="*/ 48392 h 2646164"/>
                <a:gd name="connsiteX1" fmla="*/ 225459 w 544785"/>
                <a:gd name="connsiteY1" fmla="*/ 194843 h 2646164"/>
                <a:gd name="connsiteX2" fmla="*/ 225459 w 544785"/>
                <a:gd name="connsiteY2" fmla="*/ 256565 h 2646164"/>
                <a:gd name="connsiteX3" fmla="*/ 291209 w 544785"/>
                <a:gd name="connsiteY3" fmla="*/ 326268 h 2646164"/>
                <a:gd name="connsiteX4" fmla="*/ 291209 w 544785"/>
                <a:gd name="connsiteY4" fmla="*/ 480709 h 2646164"/>
                <a:gd name="connsiteX5" fmla="*/ 347565 w 544785"/>
                <a:gd name="connsiteY5" fmla="*/ 542336 h 2646164"/>
                <a:gd name="connsiteX6" fmla="*/ 347565 w 544785"/>
                <a:gd name="connsiteY6" fmla="*/ 788090 h 2646164"/>
                <a:gd name="connsiteX7" fmla="*/ 150315 w 544785"/>
                <a:gd name="connsiteY7" fmla="*/ 984806 h 2646164"/>
                <a:gd name="connsiteX8" fmla="*/ 150315 w 544785"/>
                <a:gd name="connsiteY8" fmla="*/ 1134740 h 2646164"/>
                <a:gd name="connsiteX9" fmla="*/ 338171 w 544785"/>
                <a:gd name="connsiteY9" fmla="*/ 1320467 h 2646164"/>
                <a:gd name="connsiteX10" fmla="*/ 338171 w 544785"/>
                <a:gd name="connsiteY10" fmla="*/ 1379275 h 2646164"/>
                <a:gd name="connsiteX11" fmla="*/ 460277 w 544785"/>
                <a:gd name="connsiteY11" fmla="*/ 1500649 h 2646164"/>
                <a:gd name="connsiteX12" fmla="*/ 460277 w 544785"/>
                <a:gd name="connsiteY12" fmla="*/ 1745083 h 2646164"/>
                <a:gd name="connsiteX13" fmla="*/ 535420 w 544785"/>
                <a:gd name="connsiteY13" fmla="*/ 1817909 h 2646164"/>
                <a:gd name="connsiteX14" fmla="*/ 535420 w 544785"/>
                <a:gd name="connsiteY14" fmla="*/ 2126300 h 2646164"/>
                <a:gd name="connsiteX15" fmla="*/ 432102 w 544785"/>
                <a:gd name="connsiteY15" fmla="*/ 2227196 h 2646164"/>
                <a:gd name="connsiteX16" fmla="*/ 432102 w 544785"/>
                <a:gd name="connsiteY16" fmla="*/ 2523769 h 2646164"/>
                <a:gd name="connsiteX17" fmla="*/ 319390 w 544785"/>
                <a:gd name="connsiteY17" fmla="*/ 2625040 h 2646164"/>
                <a:gd name="connsiteX18" fmla="*/ 319390 w 544785"/>
                <a:gd name="connsiteY18" fmla="*/ 1987636 h 2646164"/>
                <a:gd name="connsiteX19" fmla="*/ 150315 w 544785"/>
                <a:gd name="connsiteY19" fmla="*/ 1833945 h 2646164"/>
                <a:gd name="connsiteX20" fmla="*/ 150315 w 544785"/>
                <a:gd name="connsiteY20" fmla="*/ 1178421 h 2646164"/>
                <a:gd name="connsiteX21" fmla="*/ 9422 w 544785"/>
                <a:gd name="connsiteY21" fmla="*/ 1027001 h 2646164"/>
                <a:gd name="connsiteX22" fmla="*/ 9422 w 544785"/>
                <a:gd name="connsiteY22" fmla="*/ 950333 h 2646164"/>
                <a:gd name="connsiteX23" fmla="*/ 50 w 544785"/>
                <a:gd name="connsiteY23" fmla="*/ 948645 h 2646164"/>
                <a:gd name="connsiteX24" fmla="*/ 50 w 544785"/>
                <a:gd name="connsiteY24" fmla="*/ 1030744 h 2646164"/>
                <a:gd name="connsiteX25" fmla="*/ 140943 w 544785"/>
                <a:gd name="connsiteY25" fmla="*/ 1182163 h 2646164"/>
                <a:gd name="connsiteX26" fmla="*/ 140943 w 544785"/>
                <a:gd name="connsiteY26" fmla="*/ 1838163 h 2646164"/>
                <a:gd name="connsiteX27" fmla="*/ 309982 w 544785"/>
                <a:gd name="connsiteY27" fmla="*/ 1991897 h 2646164"/>
                <a:gd name="connsiteX28" fmla="*/ 309982 w 544785"/>
                <a:gd name="connsiteY28" fmla="*/ 2646174 h 2646164"/>
                <a:gd name="connsiteX29" fmla="*/ 441482 w 544785"/>
                <a:gd name="connsiteY29" fmla="*/ 2527994 h 2646164"/>
                <a:gd name="connsiteX30" fmla="*/ 441482 w 544785"/>
                <a:gd name="connsiteY30" fmla="*/ 2231233 h 2646164"/>
                <a:gd name="connsiteX31" fmla="*/ 544836 w 544785"/>
                <a:gd name="connsiteY31" fmla="*/ 2130338 h 2646164"/>
                <a:gd name="connsiteX32" fmla="*/ 544836 w 544785"/>
                <a:gd name="connsiteY32" fmla="*/ 1814037 h 2646164"/>
                <a:gd name="connsiteX33" fmla="*/ 469692 w 544785"/>
                <a:gd name="connsiteY33" fmla="*/ 1741211 h 2646164"/>
                <a:gd name="connsiteX34" fmla="*/ 469692 w 544785"/>
                <a:gd name="connsiteY34" fmla="*/ 1496885 h 2646164"/>
                <a:gd name="connsiteX35" fmla="*/ 347586 w 544785"/>
                <a:gd name="connsiteY35" fmla="*/ 1375511 h 2646164"/>
                <a:gd name="connsiteX36" fmla="*/ 347586 w 544785"/>
                <a:gd name="connsiteY36" fmla="*/ 1316703 h 2646164"/>
                <a:gd name="connsiteX37" fmla="*/ 159702 w 544785"/>
                <a:gd name="connsiteY37" fmla="*/ 1130969 h 2646164"/>
                <a:gd name="connsiteX38" fmla="*/ 159702 w 544785"/>
                <a:gd name="connsiteY38" fmla="*/ 988923 h 2646164"/>
                <a:gd name="connsiteX39" fmla="*/ 356951 w 544785"/>
                <a:gd name="connsiteY39" fmla="*/ 792208 h 2646164"/>
                <a:gd name="connsiteX40" fmla="*/ 356951 w 544785"/>
                <a:gd name="connsiteY40" fmla="*/ 538861 h 2646164"/>
                <a:gd name="connsiteX41" fmla="*/ 300596 w 544785"/>
                <a:gd name="connsiteY41" fmla="*/ 477233 h 2646164"/>
                <a:gd name="connsiteX42" fmla="*/ 300596 w 544785"/>
                <a:gd name="connsiteY42" fmla="*/ 322793 h 2646164"/>
                <a:gd name="connsiteX43" fmla="*/ 234846 w 544785"/>
                <a:gd name="connsiteY43" fmla="*/ 253089 h 2646164"/>
                <a:gd name="connsiteX44" fmla="*/ 234846 w 544785"/>
                <a:gd name="connsiteY44" fmla="*/ 191180 h 2646164"/>
                <a:gd name="connsiteX45" fmla="*/ 84558 w 544785"/>
                <a:gd name="connsiteY45" fmla="*/ 44729 h 2646164"/>
                <a:gd name="connsiteX46" fmla="*/ 84558 w 544785"/>
                <a:gd name="connsiteY46" fmla="*/ 1704 h 2646164"/>
                <a:gd name="connsiteX47" fmla="*/ 75186 w 544785"/>
                <a:gd name="connsiteY47" fmla="*/ 9 h 2646164"/>
                <a:gd name="connsiteX48" fmla="*/ 75186 w 544785"/>
                <a:gd name="connsiteY48" fmla="*/ 48767 h 264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44785" h="2646164">
                  <a:moveTo>
                    <a:pt x="75165" y="48392"/>
                  </a:moveTo>
                  <a:lnTo>
                    <a:pt x="225459" y="194843"/>
                  </a:lnTo>
                  <a:lnTo>
                    <a:pt x="225459" y="256565"/>
                  </a:lnTo>
                  <a:lnTo>
                    <a:pt x="291209" y="326268"/>
                  </a:lnTo>
                  <a:lnTo>
                    <a:pt x="291209" y="480709"/>
                  </a:lnTo>
                  <a:lnTo>
                    <a:pt x="347565" y="542336"/>
                  </a:lnTo>
                  <a:lnTo>
                    <a:pt x="347565" y="788090"/>
                  </a:lnTo>
                  <a:lnTo>
                    <a:pt x="150315" y="984806"/>
                  </a:lnTo>
                  <a:lnTo>
                    <a:pt x="150315" y="1134740"/>
                  </a:lnTo>
                  <a:lnTo>
                    <a:pt x="338171" y="1320467"/>
                  </a:lnTo>
                  <a:lnTo>
                    <a:pt x="338171" y="1379275"/>
                  </a:lnTo>
                  <a:lnTo>
                    <a:pt x="460277" y="1500649"/>
                  </a:lnTo>
                  <a:lnTo>
                    <a:pt x="460277" y="1745083"/>
                  </a:lnTo>
                  <a:lnTo>
                    <a:pt x="535420" y="1817909"/>
                  </a:lnTo>
                  <a:lnTo>
                    <a:pt x="535420" y="2126300"/>
                  </a:lnTo>
                  <a:lnTo>
                    <a:pt x="432102" y="2227196"/>
                  </a:lnTo>
                  <a:lnTo>
                    <a:pt x="432102" y="2523769"/>
                  </a:lnTo>
                  <a:lnTo>
                    <a:pt x="319390" y="2625040"/>
                  </a:lnTo>
                  <a:lnTo>
                    <a:pt x="319390" y="1987636"/>
                  </a:lnTo>
                  <a:lnTo>
                    <a:pt x="150315" y="1833945"/>
                  </a:lnTo>
                  <a:lnTo>
                    <a:pt x="150315" y="1178421"/>
                  </a:lnTo>
                  <a:lnTo>
                    <a:pt x="9422" y="1027001"/>
                  </a:lnTo>
                  <a:lnTo>
                    <a:pt x="9422" y="950333"/>
                  </a:lnTo>
                  <a:cubicBezTo>
                    <a:pt x="6250" y="950066"/>
                    <a:pt x="3114" y="949503"/>
                    <a:pt x="50" y="948645"/>
                  </a:cubicBezTo>
                  <a:lnTo>
                    <a:pt x="50" y="1030744"/>
                  </a:lnTo>
                  <a:lnTo>
                    <a:pt x="140943" y="1182163"/>
                  </a:lnTo>
                  <a:lnTo>
                    <a:pt x="140943" y="1838163"/>
                  </a:lnTo>
                  <a:lnTo>
                    <a:pt x="309982" y="1991897"/>
                  </a:lnTo>
                  <a:lnTo>
                    <a:pt x="309982" y="2646174"/>
                  </a:lnTo>
                  <a:lnTo>
                    <a:pt x="441482" y="2527994"/>
                  </a:lnTo>
                  <a:lnTo>
                    <a:pt x="441482" y="2231233"/>
                  </a:lnTo>
                  <a:lnTo>
                    <a:pt x="544836" y="2130338"/>
                  </a:lnTo>
                  <a:lnTo>
                    <a:pt x="544836" y="1814037"/>
                  </a:lnTo>
                  <a:lnTo>
                    <a:pt x="469692" y="1741211"/>
                  </a:lnTo>
                  <a:lnTo>
                    <a:pt x="469692" y="1496885"/>
                  </a:lnTo>
                  <a:lnTo>
                    <a:pt x="347586" y="1375511"/>
                  </a:lnTo>
                  <a:lnTo>
                    <a:pt x="347586" y="1316703"/>
                  </a:lnTo>
                  <a:lnTo>
                    <a:pt x="159702" y="1130969"/>
                  </a:lnTo>
                  <a:lnTo>
                    <a:pt x="159702" y="988923"/>
                  </a:lnTo>
                  <a:lnTo>
                    <a:pt x="356951" y="792208"/>
                  </a:lnTo>
                  <a:lnTo>
                    <a:pt x="356951" y="538861"/>
                  </a:lnTo>
                  <a:lnTo>
                    <a:pt x="300596" y="477233"/>
                  </a:lnTo>
                  <a:lnTo>
                    <a:pt x="300596" y="322793"/>
                  </a:lnTo>
                  <a:lnTo>
                    <a:pt x="234846" y="253089"/>
                  </a:lnTo>
                  <a:lnTo>
                    <a:pt x="234846" y="191180"/>
                  </a:lnTo>
                  <a:lnTo>
                    <a:pt x="84558" y="44729"/>
                  </a:lnTo>
                  <a:lnTo>
                    <a:pt x="84558" y="1704"/>
                  </a:lnTo>
                  <a:cubicBezTo>
                    <a:pt x="81386" y="1436"/>
                    <a:pt x="78250" y="870"/>
                    <a:pt x="75186" y="9"/>
                  </a:cubicBezTo>
                  <a:lnTo>
                    <a:pt x="75186" y="48767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-3219687" y="-474444"/>
              <a:ext cx="216037" cy="1331474"/>
            </a:xfrm>
            <a:custGeom>
              <a:avLst/>
              <a:gdLst>
                <a:gd name="connsiteX0" fmla="*/ 206703 w 216037"/>
                <a:gd name="connsiteY0" fmla="*/ 138099 h 1331474"/>
                <a:gd name="connsiteX1" fmla="*/ 206703 w 216037"/>
                <a:gd name="connsiteY1" fmla="*/ 458243 h 1331474"/>
                <a:gd name="connsiteX2" fmla="*/ 140953 w 216037"/>
                <a:gd name="connsiteY2" fmla="*/ 518927 h 1331474"/>
                <a:gd name="connsiteX3" fmla="*/ 140953 w 216037"/>
                <a:gd name="connsiteY3" fmla="*/ 999063 h 1331474"/>
                <a:gd name="connsiteX4" fmla="*/ 60 w 216037"/>
                <a:gd name="connsiteY4" fmla="*/ 1141982 h 1331474"/>
                <a:gd name="connsiteX5" fmla="*/ 60 w 216037"/>
                <a:gd name="connsiteY5" fmla="*/ 1266002 h 1331474"/>
                <a:gd name="connsiteX6" fmla="*/ 64404 w 216037"/>
                <a:gd name="connsiteY6" fmla="*/ 1331480 h 1331474"/>
                <a:gd name="connsiteX7" fmla="*/ 68160 w 216037"/>
                <a:gd name="connsiteY7" fmla="*/ 1321897 h 1331474"/>
                <a:gd name="connsiteX8" fmla="*/ 9454 w 216037"/>
                <a:gd name="connsiteY8" fmla="*/ 1262151 h 1331474"/>
                <a:gd name="connsiteX9" fmla="*/ 9454 w 216037"/>
                <a:gd name="connsiteY9" fmla="*/ 1145832 h 1331474"/>
                <a:gd name="connsiteX10" fmla="*/ 150347 w 216037"/>
                <a:gd name="connsiteY10" fmla="*/ 1002943 h 1331474"/>
                <a:gd name="connsiteX11" fmla="*/ 150347 w 216037"/>
                <a:gd name="connsiteY11" fmla="*/ 523087 h 1331474"/>
                <a:gd name="connsiteX12" fmla="*/ 216097 w 216037"/>
                <a:gd name="connsiteY12" fmla="*/ 462404 h 1331474"/>
                <a:gd name="connsiteX13" fmla="*/ 216097 w 216037"/>
                <a:gd name="connsiteY13" fmla="*/ 134328 h 1331474"/>
                <a:gd name="connsiteX14" fmla="*/ 112584 w 216037"/>
                <a:gd name="connsiteY14" fmla="*/ 24895 h 1331474"/>
                <a:gd name="connsiteX15" fmla="*/ 130521 w 216037"/>
                <a:gd name="connsiteY15" fmla="*/ 6956 h 1331474"/>
                <a:gd name="connsiteX16" fmla="*/ 124134 w 216037"/>
                <a:gd name="connsiteY16" fmla="*/ 5 h 1331474"/>
                <a:gd name="connsiteX17" fmla="*/ 99427 w 216037"/>
                <a:gd name="connsiteY17" fmla="*/ 24715 h 1331474"/>
                <a:gd name="connsiteX18" fmla="*/ 206609 w 216037"/>
                <a:gd name="connsiteY18" fmla="*/ 138099 h 13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6037" h="1331474">
                  <a:moveTo>
                    <a:pt x="206703" y="138099"/>
                  </a:moveTo>
                  <a:lnTo>
                    <a:pt x="206703" y="458243"/>
                  </a:lnTo>
                  <a:lnTo>
                    <a:pt x="140953" y="518927"/>
                  </a:lnTo>
                  <a:lnTo>
                    <a:pt x="140953" y="999063"/>
                  </a:lnTo>
                  <a:lnTo>
                    <a:pt x="60" y="1141982"/>
                  </a:lnTo>
                  <a:lnTo>
                    <a:pt x="60" y="1266002"/>
                  </a:lnTo>
                  <a:lnTo>
                    <a:pt x="64404" y="1331480"/>
                  </a:lnTo>
                  <a:cubicBezTo>
                    <a:pt x="65262" y="1328141"/>
                    <a:pt x="66523" y="1324925"/>
                    <a:pt x="68160" y="1321897"/>
                  </a:cubicBezTo>
                  <a:lnTo>
                    <a:pt x="9454" y="1262151"/>
                  </a:lnTo>
                  <a:lnTo>
                    <a:pt x="9454" y="1145832"/>
                  </a:lnTo>
                  <a:lnTo>
                    <a:pt x="150347" y="1002943"/>
                  </a:lnTo>
                  <a:lnTo>
                    <a:pt x="150347" y="523087"/>
                  </a:lnTo>
                  <a:lnTo>
                    <a:pt x="216097" y="462404"/>
                  </a:lnTo>
                  <a:lnTo>
                    <a:pt x="216097" y="134328"/>
                  </a:lnTo>
                  <a:lnTo>
                    <a:pt x="112584" y="24895"/>
                  </a:lnTo>
                  <a:lnTo>
                    <a:pt x="130521" y="6956"/>
                  </a:lnTo>
                  <a:cubicBezTo>
                    <a:pt x="128178" y="4845"/>
                    <a:pt x="126037" y="2518"/>
                    <a:pt x="124134" y="5"/>
                  </a:cubicBezTo>
                  <a:lnTo>
                    <a:pt x="99427" y="24715"/>
                  </a:lnTo>
                  <a:lnTo>
                    <a:pt x="206609" y="13809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-4385528" y="1413151"/>
              <a:ext cx="219699" cy="122101"/>
            </a:xfrm>
            <a:custGeom>
              <a:avLst/>
              <a:gdLst>
                <a:gd name="connsiteX0" fmla="*/ 219722 w 219699"/>
                <a:gd name="connsiteY0" fmla="*/ 112794 h 122101"/>
                <a:gd name="connsiteX1" fmla="*/ 172096 w 219699"/>
                <a:gd name="connsiteY1" fmla="*/ 112794 h 122101"/>
                <a:gd name="connsiteX2" fmla="*/ 55463 w 219699"/>
                <a:gd name="connsiteY2" fmla="*/ 66 h 122101"/>
                <a:gd name="connsiteX3" fmla="*/ 1147 w 219699"/>
                <a:gd name="connsiteY3" fmla="*/ 66 h 122101"/>
                <a:gd name="connsiteX4" fmla="*/ 22 w 219699"/>
                <a:gd name="connsiteY4" fmla="*/ 9439 h 122101"/>
                <a:gd name="connsiteX5" fmla="*/ 51591 w 219699"/>
                <a:gd name="connsiteY5" fmla="*/ 9439 h 122101"/>
                <a:gd name="connsiteX6" fmla="*/ 168254 w 219699"/>
                <a:gd name="connsiteY6" fmla="*/ 122167 h 122101"/>
                <a:gd name="connsiteX7" fmla="*/ 218784 w 219699"/>
                <a:gd name="connsiteY7" fmla="*/ 122167 h 122101"/>
                <a:gd name="connsiteX8" fmla="*/ 218784 w 219699"/>
                <a:gd name="connsiteY8" fmla="*/ 122067 h 122101"/>
                <a:gd name="connsiteX9" fmla="*/ 219722 w 219699"/>
                <a:gd name="connsiteY9" fmla="*/ 112765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699" h="122101">
                  <a:moveTo>
                    <a:pt x="219722" y="112794"/>
                  </a:moveTo>
                  <a:lnTo>
                    <a:pt x="172096" y="112794"/>
                  </a:lnTo>
                  <a:lnTo>
                    <a:pt x="55463" y="66"/>
                  </a:lnTo>
                  <a:lnTo>
                    <a:pt x="1147" y="66"/>
                  </a:lnTo>
                  <a:cubicBezTo>
                    <a:pt x="1153" y="3224"/>
                    <a:pt x="776" y="6375"/>
                    <a:pt x="22" y="9439"/>
                  </a:cubicBezTo>
                  <a:lnTo>
                    <a:pt x="51591" y="9439"/>
                  </a:lnTo>
                  <a:lnTo>
                    <a:pt x="168254" y="122167"/>
                  </a:lnTo>
                  <a:lnTo>
                    <a:pt x="218784" y="122167"/>
                  </a:lnTo>
                  <a:lnTo>
                    <a:pt x="218784" y="122067"/>
                  </a:lnTo>
                  <a:cubicBezTo>
                    <a:pt x="218806" y="118944"/>
                    <a:pt x="219123" y="115830"/>
                    <a:pt x="219722" y="1127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-4070585" y="1525987"/>
              <a:ext cx="672414" cy="2996656"/>
            </a:xfrm>
            <a:custGeom>
              <a:avLst/>
              <a:gdLst>
                <a:gd name="connsiteX0" fmla="*/ 390681 w 672414"/>
                <a:gd name="connsiteY0" fmla="*/ 1404312 h 2996656"/>
                <a:gd name="connsiteX1" fmla="*/ 512787 w 672414"/>
                <a:gd name="connsiteY1" fmla="*/ 1285758 h 2996656"/>
                <a:gd name="connsiteX2" fmla="*/ 512787 w 672414"/>
                <a:gd name="connsiteY2" fmla="*/ 899934 h 2996656"/>
                <a:gd name="connsiteX3" fmla="*/ 165250 w 672414"/>
                <a:gd name="connsiteY3" fmla="*/ 550003 h 2996656"/>
                <a:gd name="connsiteX4" fmla="*/ 165250 w 672414"/>
                <a:gd name="connsiteY4" fmla="*/ 270526 h 2996656"/>
                <a:gd name="connsiteX5" fmla="*/ 108894 w 672414"/>
                <a:gd name="connsiteY5" fmla="*/ 214912 h 2996656"/>
                <a:gd name="connsiteX6" fmla="*/ 108894 w 672414"/>
                <a:gd name="connsiteY6" fmla="*/ 63853 h 2996656"/>
                <a:gd name="connsiteX7" fmla="*/ 44269 w 672414"/>
                <a:gd name="connsiteY7" fmla="*/ 69 h 2996656"/>
                <a:gd name="connsiteX8" fmla="*/ 32 w 672414"/>
                <a:gd name="connsiteY8" fmla="*/ 69 h 2996656"/>
                <a:gd name="connsiteX9" fmla="*/ 970 w 672414"/>
                <a:gd name="connsiteY9" fmla="*/ 9371 h 2996656"/>
                <a:gd name="connsiteX10" fmla="*/ 970 w 672414"/>
                <a:gd name="connsiteY10" fmla="*/ 9465 h 2996656"/>
                <a:gd name="connsiteX11" fmla="*/ 40419 w 672414"/>
                <a:gd name="connsiteY11" fmla="*/ 9465 h 2996656"/>
                <a:gd name="connsiteX12" fmla="*/ 99501 w 672414"/>
                <a:gd name="connsiteY12" fmla="*/ 67804 h 2996656"/>
                <a:gd name="connsiteX13" fmla="*/ 99501 w 672414"/>
                <a:gd name="connsiteY13" fmla="*/ 218863 h 2996656"/>
                <a:gd name="connsiteX14" fmla="*/ 155856 w 672414"/>
                <a:gd name="connsiteY14" fmla="*/ 274477 h 2996656"/>
                <a:gd name="connsiteX15" fmla="*/ 155856 w 672414"/>
                <a:gd name="connsiteY15" fmla="*/ 553861 h 2996656"/>
                <a:gd name="connsiteX16" fmla="*/ 503393 w 672414"/>
                <a:gd name="connsiteY16" fmla="*/ 903799 h 2996656"/>
                <a:gd name="connsiteX17" fmla="*/ 503393 w 672414"/>
                <a:gd name="connsiteY17" fmla="*/ 1281821 h 2996656"/>
                <a:gd name="connsiteX18" fmla="*/ 381287 w 672414"/>
                <a:gd name="connsiteY18" fmla="*/ 1400375 h 2996656"/>
                <a:gd name="connsiteX19" fmla="*/ 381287 w 672414"/>
                <a:gd name="connsiteY19" fmla="*/ 1542594 h 2996656"/>
                <a:gd name="connsiteX20" fmla="*/ 663074 w 672414"/>
                <a:gd name="connsiteY20" fmla="*/ 1826773 h 2996656"/>
                <a:gd name="connsiteX21" fmla="*/ 663074 w 672414"/>
                <a:gd name="connsiteY21" fmla="*/ 2515746 h 2996656"/>
                <a:gd name="connsiteX22" fmla="*/ 578537 w 672414"/>
                <a:gd name="connsiteY22" fmla="*/ 2600945 h 2996656"/>
                <a:gd name="connsiteX23" fmla="*/ 578537 w 672414"/>
                <a:gd name="connsiteY23" fmla="*/ 2996726 h 2996656"/>
                <a:gd name="connsiteX24" fmla="*/ 587909 w 672414"/>
                <a:gd name="connsiteY24" fmla="*/ 2996726 h 2996656"/>
                <a:gd name="connsiteX25" fmla="*/ 587909 w 672414"/>
                <a:gd name="connsiteY25" fmla="*/ 2604802 h 2996656"/>
                <a:gd name="connsiteX26" fmla="*/ 672446 w 672414"/>
                <a:gd name="connsiteY26" fmla="*/ 2519596 h 2996656"/>
                <a:gd name="connsiteX27" fmla="*/ 672446 w 672414"/>
                <a:gd name="connsiteY27" fmla="*/ 1822821 h 2996656"/>
                <a:gd name="connsiteX28" fmla="*/ 390660 w 672414"/>
                <a:gd name="connsiteY28" fmla="*/ 1538643 h 2996656"/>
                <a:gd name="connsiteX29" fmla="*/ 390660 w 672414"/>
                <a:gd name="connsiteY29" fmla="*/ 1404218 h 299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2414" h="2996656">
                  <a:moveTo>
                    <a:pt x="390681" y="1404312"/>
                  </a:moveTo>
                  <a:lnTo>
                    <a:pt x="512787" y="1285758"/>
                  </a:lnTo>
                  <a:lnTo>
                    <a:pt x="512787" y="899934"/>
                  </a:lnTo>
                  <a:lnTo>
                    <a:pt x="165250" y="550003"/>
                  </a:lnTo>
                  <a:lnTo>
                    <a:pt x="165250" y="270526"/>
                  </a:lnTo>
                  <a:lnTo>
                    <a:pt x="108894" y="214912"/>
                  </a:lnTo>
                  <a:lnTo>
                    <a:pt x="108894" y="63853"/>
                  </a:lnTo>
                  <a:lnTo>
                    <a:pt x="44269" y="69"/>
                  </a:lnTo>
                  <a:lnTo>
                    <a:pt x="32" y="69"/>
                  </a:lnTo>
                  <a:cubicBezTo>
                    <a:pt x="631" y="3134"/>
                    <a:pt x="948" y="6249"/>
                    <a:pt x="970" y="9371"/>
                  </a:cubicBezTo>
                  <a:lnTo>
                    <a:pt x="970" y="9465"/>
                  </a:lnTo>
                  <a:lnTo>
                    <a:pt x="40419" y="9465"/>
                  </a:lnTo>
                  <a:lnTo>
                    <a:pt x="99501" y="67804"/>
                  </a:lnTo>
                  <a:lnTo>
                    <a:pt x="99501" y="218863"/>
                  </a:lnTo>
                  <a:lnTo>
                    <a:pt x="155856" y="274477"/>
                  </a:lnTo>
                  <a:lnTo>
                    <a:pt x="155856" y="553861"/>
                  </a:lnTo>
                  <a:lnTo>
                    <a:pt x="503393" y="903799"/>
                  </a:lnTo>
                  <a:lnTo>
                    <a:pt x="503393" y="1281821"/>
                  </a:lnTo>
                  <a:lnTo>
                    <a:pt x="381287" y="1400375"/>
                  </a:lnTo>
                  <a:lnTo>
                    <a:pt x="381287" y="1542594"/>
                  </a:lnTo>
                  <a:lnTo>
                    <a:pt x="663074" y="1826773"/>
                  </a:lnTo>
                  <a:lnTo>
                    <a:pt x="663074" y="2515746"/>
                  </a:lnTo>
                  <a:lnTo>
                    <a:pt x="578537" y="2600945"/>
                  </a:lnTo>
                  <a:lnTo>
                    <a:pt x="578537" y="2996726"/>
                  </a:lnTo>
                  <a:lnTo>
                    <a:pt x="587909" y="2996726"/>
                  </a:lnTo>
                  <a:lnTo>
                    <a:pt x="587909" y="2604802"/>
                  </a:lnTo>
                  <a:lnTo>
                    <a:pt x="672446" y="2519596"/>
                  </a:lnTo>
                  <a:lnTo>
                    <a:pt x="672446" y="1822821"/>
                  </a:lnTo>
                  <a:lnTo>
                    <a:pt x="390660" y="1538643"/>
                  </a:lnTo>
                  <a:lnTo>
                    <a:pt x="390660" y="140421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2402588" y="238027"/>
              <a:ext cx="263085" cy="1502889"/>
            </a:xfrm>
            <a:custGeom>
              <a:avLst/>
              <a:gdLst>
                <a:gd name="connsiteX0" fmla="*/ 9559 w 263085"/>
                <a:gd name="connsiteY0" fmla="*/ 1502917 h 1502889"/>
                <a:gd name="connsiteX1" fmla="*/ 9559 w 263085"/>
                <a:gd name="connsiteY1" fmla="*/ 1408301 h 1502889"/>
                <a:gd name="connsiteX2" fmla="*/ 103491 w 263085"/>
                <a:gd name="connsiteY2" fmla="*/ 1317738 h 1502889"/>
                <a:gd name="connsiteX3" fmla="*/ 103491 w 263085"/>
                <a:gd name="connsiteY3" fmla="*/ 1142957 h 1502889"/>
                <a:gd name="connsiteX4" fmla="*/ 178634 w 263085"/>
                <a:gd name="connsiteY4" fmla="*/ 1072294 h 1502889"/>
                <a:gd name="connsiteX5" fmla="*/ 178634 w 263085"/>
                <a:gd name="connsiteY5" fmla="*/ 652083 h 1502889"/>
                <a:gd name="connsiteX6" fmla="*/ 263172 w 263085"/>
                <a:gd name="connsiteY6" fmla="*/ 578147 h 1502889"/>
                <a:gd name="connsiteX7" fmla="*/ 263172 w 263085"/>
                <a:gd name="connsiteY7" fmla="*/ 263159 h 1502889"/>
                <a:gd name="connsiteX8" fmla="*/ 169241 w 263085"/>
                <a:gd name="connsiteY8" fmla="*/ 173634 h 1502889"/>
                <a:gd name="connsiteX9" fmla="*/ 169241 w 263085"/>
                <a:gd name="connsiteY9" fmla="*/ 45872 h 1502889"/>
                <a:gd name="connsiteX10" fmla="*/ 123403 w 263085"/>
                <a:gd name="connsiteY10" fmla="*/ 28 h 1502889"/>
                <a:gd name="connsiteX11" fmla="*/ 118803 w 263085"/>
                <a:gd name="connsiteY11" fmla="*/ 8767 h 1502889"/>
                <a:gd name="connsiteX12" fmla="*/ 159753 w 263085"/>
                <a:gd name="connsiteY12" fmla="*/ 49722 h 1502889"/>
                <a:gd name="connsiteX13" fmla="*/ 159753 w 263085"/>
                <a:gd name="connsiteY13" fmla="*/ 177578 h 1502889"/>
                <a:gd name="connsiteX14" fmla="*/ 253699 w 263085"/>
                <a:gd name="connsiteY14" fmla="*/ 267103 h 1502889"/>
                <a:gd name="connsiteX15" fmla="*/ 253699 w 263085"/>
                <a:gd name="connsiteY15" fmla="*/ 573821 h 1502889"/>
                <a:gd name="connsiteX16" fmla="*/ 169161 w 263085"/>
                <a:gd name="connsiteY16" fmla="*/ 647757 h 1502889"/>
                <a:gd name="connsiteX17" fmla="*/ 169161 w 263085"/>
                <a:gd name="connsiteY17" fmla="*/ 1068127 h 1502889"/>
                <a:gd name="connsiteX18" fmla="*/ 94018 w 263085"/>
                <a:gd name="connsiteY18" fmla="*/ 1138789 h 1502889"/>
                <a:gd name="connsiteX19" fmla="*/ 94018 w 263085"/>
                <a:gd name="connsiteY19" fmla="*/ 1313707 h 1502889"/>
                <a:gd name="connsiteX20" fmla="*/ 86 w 263085"/>
                <a:gd name="connsiteY20" fmla="*/ 1404271 h 1502889"/>
                <a:gd name="connsiteX21" fmla="*/ 86 w 263085"/>
                <a:gd name="connsiteY21" fmla="*/ 1502542 h 1502889"/>
                <a:gd name="connsiteX22" fmla="*/ 3280 w 263085"/>
                <a:gd name="connsiteY22" fmla="*/ 1502261 h 1502889"/>
                <a:gd name="connsiteX23" fmla="*/ 9480 w 263085"/>
                <a:gd name="connsiteY23" fmla="*/ 1502917 h 1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085" h="1502889">
                  <a:moveTo>
                    <a:pt x="9559" y="1502917"/>
                  </a:moveTo>
                  <a:lnTo>
                    <a:pt x="9559" y="1408301"/>
                  </a:lnTo>
                  <a:lnTo>
                    <a:pt x="103491" y="1317738"/>
                  </a:lnTo>
                  <a:lnTo>
                    <a:pt x="103491" y="1142957"/>
                  </a:lnTo>
                  <a:lnTo>
                    <a:pt x="178634" y="1072294"/>
                  </a:lnTo>
                  <a:lnTo>
                    <a:pt x="178634" y="652083"/>
                  </a:lnTo>
                  <a:lnTo>
                    <a:pt x="263172" y="578147"/>
                  </a:lnTo>
                  <a:lnTo>
                    <a:pt x="263172" y="263159"/>
                  </a:lnTo>
                  <a:lnTo>
                    <a:pt x="169241" y="173634"/>
                  </a:lnTo>
                  <a:lnTo>
                    <a:pt x="169241" y="45872"/>
                  </a:lnTo>
                  <a:lnTo>
                    <a:pt x="123403" y="28"/>
                  </a:lnTo>
                  <a:cubicBezTo>
                    <a:pt x="122206" y="3107"/>
                    <a:pt x="120663" y="6040"/>
                    <a:pt x="118803" y="8767"/>
                  </a:cubicBezTo>
                  <a:lnTo>
                    <a:pt x="159753" y="49722"/>
                  </a:lnTo>
                  <a:lnTo>
                    <a:pt x="159753" y="177578"/>
                  </a:lnTo>
                  <a:lnTo>
                    <a:pt x="253699" y="267103"/>
                  </a:lnTo>
                  <a:lnTo>
                    <a:pt x="253699" y="573821"/>
                  </a:lnTo>
                  <a:lnTo>
                    <a:pt x="169161" y="647757"/>
                  </a:lnTo>
                  <a:lnTo>
                    <a:pt x="169161" y="1068127"/>
                  </a:lnTo>
                  <a:lnTo>
                    <a:pt x="94018" y="1138789"/>
                  </a:lnTo>
                  <a:lnTo>
                    <a:pt x="94018" y="1313707"/>
                  </a:lnTo>
                  <a:lnTo>
                    <a:pt x="86" y="1404271"/>
                  </a:lnTo>
                  <a:lnTo>
                    <a:pt x="86" y="1502542"/>
                  </a:lnTo>
                  <a:cubicBezTo>
                    <a:pt x="1117" y="1502542"/>
                    <a:pt x="2155" y="1502261"/>
                    <a:pt x="3280" y="1502261"/>
                  </a:cubicBezTo>
                  <a:cubicBezTo>
                    <a:pt x="5356" y="1502333"/>
                    <a:pt x="7433" y="1502556"/>
                    <a:pt x="9480" y="150291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-2468280" y="3743771"/>
              <a:ext cx="9393" cy="778872"/>
            </a:xfrm>
            <a:custGeom>
              <a:avLst/>
              <a:gdLst>
                <a:gd name="connsiteX0" fmla="*/ 106 w 9393"/>
                <a:gd name="connsiteY0" fmla="*/ 422 h 778872"/>
                <a:gd name="connsiteX1" fmla="*/ 106 w 9393"/>
                <a:gd name="connsiteY1" fmla="*/ 779014 h 778872"/>
                <a:gd name="connsiteX2" fmla="*/ 9478 w 9393"/>
                <a:gd name="connsiteY2" fmla="*/ 779014 h 778872"/>
                <a:gd name="connsiteX3" fmla="*/ 9478 w 9393"/>
                <a:gd name="connsiteY3" fmla="*/ 141 h 778872"/>
                <a:gd name="connsiteX4" fmla="*/ 3278 w 9393"/>
                <a:gd name="connsiteY4" fmla="*/ 797 h 778872"/>
                <a:gd name="connsiteX5" fmla="*/ 84 w 9393"/>
                <a:gd name="connsiteY5" fmla="*/ 516 h 77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3" h="778872">
                  <a:moveTo>
                    <a:pt x="106" y="422"/>
                  </a:moveTo>
                  <a:lnTo>
                    <a:pt x="106" y="779014"/>
                  </a:lnTo>
                  <a:lnTo>
                    <a:pt x="9478" y="779014"/>
                  </a:lnTo>
                  <a:lnTo>
                    <a:pt x="9478" y="141"/>
                  </a:lnTo>
                  <a:cubicBezTo>
                    <a:pt x="7430" y="501"/>
                    <a:pt x="5354" y="725"/>
                    <a:pt x="3278" y="797"/>
                  </a:cubicBezTo>
                  <a:cubicBezTo>
                    <a:pt x="2153" y="797"/>
                    <a:pt x="1115" y="516"/>
                    <a:pt x="84" y="5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-2468258" y="1836736"/>
              <a:ext cx="75143" cy="1811395"/>
            </a:xfrm>
            <a:custGeom>
              <a:avLst/>
              <a:gdLst>
                <a:gd name="connsiteX0" fmla="*/ 9478 w 75143"/>
                <a:gd name="connsiteY0" fmla="*/ 1811287 h 1811395"/>
                <a:gd name="connsiteX1" fmla="*/ 9478 w 75143"/>
                <a:gd name="connsiteY1" fmla="*/ 154708 h 1811395"/>
                <a:gd name="connsiteX2" fmla="*/ 75228 w 75143"/>
                <a:gd name="connsiteY2" fmla="*/ 94017 h 1811395"/>
                <a:gd name="connsiteX3" fmla="*/ 75228 w 75143"/>
                <a:gd name="connsiteY3" fmla="*/ 79 h 1811395"/>
                <a:gd name="connsiteX4" fmla="*/ 69028 w 75143"/>
                <a:gd name="connsiteY4" fmla="*/ 735 h 1811395"/>
                <a:gd name="connsiteX5" fmla="*/ 65834 w 75143"/>
                <a:gd name="connsiteY5" fmla="*/ 454 h 1811395"/>
                <a:gd name="connsiteX6" fmla="*/ 65834 w 75143"/>
                <a:gd name="connsiteY6" fmla="*/ 89979 h 1811395"/>
                <a:gd name="connsiteX7" fmla="*/ 84 w 75143"/>
                <a:gd name="connsiteY7" fmla="*/ 150662 h 1811395"/>
                <a:gd name="connsiteX8" fmla="*/ 84 w 75143"/>
                <a:gd name="connsiteY8" fmla="*/ 1811100 h 1811395"/>
                <a:gd name="connsiteX9" fmla="*/ 3278 w 75143"/>
                <a:gd name="connsiteY9" fmla="*/ 1810819 h 1811395"/>
                <a:gd name="connsiteX10" fmla="*/ 9478 w 75143"/>
                <a:gd name="connsiteY10" fmla="*/ 1811475 h 181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143" h="1811395">
                  <a:moveTo>
                    <a:pt x="9478" y="1811287"/>
                  </a:moveTo>
                  <a:lnTo>
                    <a:pt x="9478" y="154708"/>
                  </a:lnTo>
                  <a:lnTo>
                    <a:pt x="75228" y="94017"/>
                  </a:lnTo>
                  <a:lnTo>
                    <a:pt x="75228" y="79"/>
                  </a:lnTo>
                  <a:cubicBezTo>
                    <a:pt x="73180" y="440"/>
                    <a:pt x="71104" y="664"/>
                    <a:pt x="69028" y="735"/>
                  </a:cubicBezTo>
                  <a:cubicBezTo>
                    <a:pt x="67903" y="735"/>
                    <a:pt x="66865" y="454"/>
                    <a:pt x="65834" y="454"/>
                  </a:cubicBezTo>
                  <a:lnTo>
                    <a:pt x="65834" y="89979"/>
                  </a:lnTo>
                  <a:lnTo>
                    <a:pt x="84" y="150662"/>
                  </a:lnTo>
                  <a:lnTo>
                    <a:pt x="84" y="1811100"/>
                  </a:lnTo>
                  <a:cubicBezTo>
                    <a:pt x="1115" y="1811100"/>
                    <a:pt x="2153" y="1810819"/>
                    <a:pt x="3278" y="1810819"/>
                  </a:cubicBezTo>
                  <a:cubicBezTo>
                    <a:pt x="5354" y="1810891"/>
                    <a:pt x="7430" y="1811114"/>
                    <a:pt x="9478" y="181147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-2872129" y="-278182"/>
              <a:ext cx="488437" cy="4583158"/>
            </a:xfrm>
            <a:custGeom>
              <a:avLst/>
              <a:gdLst>
                <a:gd name="connsiteX0" fmla="*/ 206693 w 488437"/>
                <a:gd name="connsiteY0" fmla="*/ 2123389 h 4583158"/>
                <a:gd name="connsiteX1" fmla="*/ 272442 w 488437"/>
                <a:gd name="connsiteY1" fmla="*/ 2056036 h 4583158"/>
                <a:gd name="connsiteX2" fmla="*/ 272442 w 488437"/>
                <a:gd name="connsiteY2" fmla="*/ 1301678 h 4583158"/>
                <a:gd name="connsiteX3" fmla="*/ 487066 w 488437"/>
                <a:gd name="connsiteY3" fmla="*/ 1088804 h 4583158"/>
                <a:gd name="connsiteX4" fmla="*/ 488508 w 488437"/>
                <a:gd name="connsiteY4" fmla="*/ 1087362 h 4583158"/>
                <a:gd name="connsiteX5" fmla="*/ 488508 w 488437"/>
                <a:gd name="connsiteY5" fmla="*/ 421058 h 4583158"/>
                <a:gd name="connsiteX6" fmla="*/ 450089 w 488437"/>
                <a:gd name="connsiteY6" fmla="*/ 382634 h 4583158"/>
                <a:gd name="connsiteX7" fmla="*/ 442671 w 488437"/>
                <a:gd name="connsiteY7" fmla="*/ 388460 h 4583158"/>
                <a:gd name="connsiteX8" fmla="*/ 479114 w 488437"/>
                <a:gd name="connsiteY8" fmla="*/ 424909 h 4583158"/>
                <a:gd name="connsiteX9" fmla="*/ 479114 w 488437"/>
                <a:gd name="connsiteY9" fmla="*/ 1083454 h 4583158"/>
                <a:gd name="connsiteX10" fmla="*/ 264490 w 488437"/>
                <a:gd name="connsiteY10" fmla="*/ 1296328 h 4583158"/>
                <a:gd name="connsiteX11" fmla="*/ 263049 w 488437"/>
                <a:gd name="connsiteY11" fmla="*/ 1297770 h 4583158"/>
                <a:gd name="connsiteX12" fmla="*/ 263049 w 488437"/>
                <a:gd name="connsiteY12" fmla="*/ 2052178 h 4583158"/>
                <a:gd name="connsiteX13" fmla="*/ 197299 w 488437"/>
                <a:gd name="connsiteY13" fmla="*/ 2119538 h 4583158"/>
                <a:gd name="connsiteX14" fmla="*/ 197299 w 488437"/>
                <a:gd name="connsiteY14" fmla="*/ 2651439 h 4583158"/>
                <a:gd name="connsiteX15" fmla="*/ 319405 w 488437"/>
                <a:gd name="connsiteY15" fmla="*/ 2775913 h 4583158"/>
                <a:gd name="connsiteX16" fmla="*/ 319405 w 488437"/>
                <a:gd name="connsiteY16" fmla="*/ 4564199 h 4583158"/>
                <a:gd name="connsiteX17" fmla="*/ 281836 w 488437"/>
                <a:gd name="connsiteY17" fmla="*/ 4535451 h 4583158"/>
                <a:gd name="connsiteX18" fmla="*/ 281836 w 488437"/>
                <a:gd name="connsiteY18" fmla="*/ 2776663 h 4583158"/>
                <a:gd name="connsiteX19" fmla="*/ 169124 w 488437"/>
                <a:gd name="connsiteY19" fmla="*/ 2666278 h 4583158"/>
                <a:gd name="connsiteX20" fmla="*/ 169124 w 488437"/>
                <a:gd name="connsiteY20" fmla="*/ 2110049 h 4583158"/>
                <a:gd name="connsiteX21" fmla="*/ 234874 w 488437"/>
                <a:gd name="connsiteY21" fmla="*/ 2042689 h 4583158"/>
                <a:gd name="connsiteX22" fmla="*/ 234874 w 488437"/>
                <a:gd name="connsiteY22" fmla="*/ 1260831 h 4583158"/>
                <a:gd name="connsiteX23" fmla="*/ 413336 w 488437"/>
                <a:gd name="connsiteY23" fmla="*/ 1074080 h 4583158"/>
                <a:gd name="connsiteX24" fmla="*/ 413336 w 488437"/>
                <a:gd name="connsiteY24" fmla="*/ 856764 h 4583158"/>
                <a:gd name="connsiteX25" fmla="*/ 358761 w 488437"/>
                <a:gd name="connsiteY25" fmla="*/ 792981 h 4583158"/>
                <a:gd name="connsiteX26" fmla="*/ 300617 w 488437"/>
                <a:gd name="connsiteY26" fmla="*/ 852352 h 4583158"/>
                <a:gd name="connsiteX27" fmla="*/ 300617 w 488437"/>
                <a:gd name="connsiteY27" fmla="*/ 928350 h 4583158"/>
                <a:gd name="connsiteX28" fmla="*/ 159723 w 488437"/>
                <a:gd name="connsiteY28" fmla="*/ 1065226 h 4583158"/>
                <a:gd name="connsiteX29" fmla="*/ 159723 w 488437"/>
                <a:gd name="connsiteY29" fmla="*/ 1411327 h 4583158"/>
                <a:gd name="connsiteX30" fmla="*/ 103367 w 488437"/>
                <a:gd name="connsiteY30" fmla="*/ 1338898 h 4583158"/>
                <a:gd name="connsiteX31" fmla="*/ 103367 w 488437"/>
                <a:gd name="connsiteY31" fmla="*/ 1110132 h 4583158"/>
                <a:gd name="connsiteX32" fmla="*/ 28224 w 488437"/>
                <a:gd name="connsiteY32" fmla="*/ 1024927 h 4583158"/>
                <a:gd name="connsiteX33" fmla="*/ 28224 w 488437"/>
                <a:gd name="connsiteY33" fmla="*/ 946008 h 4583158"/>
                <a:gd name="connsiteX34" fmla="*/ 131542 w 488437"/>
                <a:gd name="connsiteY34" fmla="*/ 839950 h 4583158"/>
                <a:gd name="connsiteX35" fmla="*/ 131542 w 488437"/>
                <a:gd name="connsiteY35" fmla="*/ 517541 h 4583158"/>
                <a:gd name="connsiteX36" fmla="*/ 56405 w 488437"/>
                <a:gd name="connsiteY36" fmla="*/ 443605 h 4583158"/>
                <a:gd name="connsiteX37" fmla="*/ 56405 w 488437"/>
                <a:gd name="connsiteY37" fmla="*/ 146470 h 4583158"/>
                <a:gd name="connsiteX38" fmla="*/ 9443 w 488437"/>
                <a:gd name="connsiteY38" fmla="*/ 105716 h 4583158"/>
                <a:gd name="connsiteX39" fmla="*/ 9443 w 488437"/>
                <a:gd name="connsiteY39" fmla="*/ 1511 h 4583158"/>
                <a:gd name="connsiteX40" fmla="*/ 71 w 488437"/>
                <a:gd name="connsiteY40" fmla="*/ 11 h 4583158"/>
                <a:gd name="connsiteX41" fmla="*/ 71 w 488437"/>
                <a:gd name="connsiteY41" fmla="*/ 110043 h 4583158"/>
                <a:gd name="connsiteX42" fmla="*/ 47033 w 488437"/>
                <a:gd name="connsiteY42" fmla="*/ 150811 h 4583158"/>
                <a:gd name="connsiteX43" fmla="*/ 47033 w 488437"/>
                <a:gd name="connsiteY43" fmla="*/ 447665 h 4583158"/>
                <a:gd name="connsiteX44" fmla="*/ 122177 w 488437"/>
                <a:gd name="connsiteY44" fmla="*/ 521601 h 4583158"/>
                <a:gd name="connsiteX45" fmla="*/ 122177 w 488437"/>
                <a:gd name="connsiteY45" fmla="*/ 836214 h 4583158"/>
                <a:gd name="connsiteX46" fmla="*/ 18859 w 488437"/>
                <a:gd name="connsiteY46" fmla="*/ 942273 h 4583158"/>
                <a:gd name="connsiteX47" fmla="*/ 18859 w 488437"/>
                <a:gd name="connsiteY47" fmla="*/ 1028510 h 4583158"/>
                <a:gd name="connsiteX48" fmla="*/ 94002 w 488437"/>
                <a:gd name="connsiteY48" fmla="*/ 1113716 h 4583158"/>
                <a:gd name="connsiteX49" fmla="*/ 94002 w 488437"/>
                <a:gd name="connsiteY49" fmla="*/ 1342165 h 4583158"/>
                <a:gd name="connsiteX50" fmla="*/ 169146 w 488437"/>
                <a:gd name="connsiteY50" fmla="*/ 1438828 h 4583158"/>
                <a:gd name="connsiteX51" fmla="*/ 169146 w 488437"/>
                <a:gd name="connsiteY51" fmla="*/ 1069357 h 4583158"/>
                <a:gd name="connsiteX52" fmla="*/ 310039 w 488437"/>
                <a:gd name="connsiteY52" fmla="*/ 932481 h 4583158"/>
                <a:gd name="connsiteX53" fmla="*/ 310039 w 488437"/>
                <a:gd name="connsiteY53" fmla="*/ 856389 h 4583158"/>
                <a:gd name="connsiteX54" fmla="*/ 358343 w 488437"/>
                <a:gd name="connsiteY54" fmla="*/ 807070 h 4583158"/>
                <a:gd name="connsiteX55" fmla="*/ 403992 w 488437"/>
                <a:gd name="connsiteY55" fmla="*/ 860427 h 4583158"/>
                <a:gd name="connsiteX56" fmla="*/ 403992 w 488437"/>
                <a:gd name="connsiteY56" fmla="*/ 1070475 h 4583158"/>
                <a:gd name="connsiteX57" fmla="*/ 226843 w 488437"/>
                <a:gd name="connsiteY57" fmla="*/ 1255820 h 4583158"/>
                <a:gd name="connsiteX58" fmla="*/ 225531 w 488437"/>
                <a:gd name="connsiteY58" fmla="*/ 1257132 h 4583158"/>
                <a:gd name="connsiteX59" fmla="*/ 225531 w 488437"/>
                <a:gd name="connsiteY59" fmla="*/ 2039026 h 4583158"/>
                <a:gd name="connsiteX60" fmla="*/ 159781 w 488437"/>
                <a:gd name="connsiteY60" fmla="*/ 2106293 h 4583158"/>
                <a:gd name="connsiteX61" fmla="*/ 159781 w 488437"/>
                <a:gd name="connsiteY61" fmla="*/ 2670323 h 4583158"/>
                <a:gd name="connsiteX62" fmla="*/ 272493 w 488437"/>
                <a:gd name="connsiteY62" fmla="*/ 2780708 h 4583158"/>
                <a:gd name="connsiteX63" fmla="*/ 272493 w 488437"/>
                <a:gd name="connsiteY63" fmla="*/ 4540145 h 4583158"/>
                <a:gd name="connsiteX64" fmla="*/ 328849 w 488437"/>
                <a:gd name="connsiteY64" fmla="*/ 4583170 h 4583158"/>
                <a:gd name="connsiteX65" fmla="*/ 328849 w 488437"/>
                <a:gd name="connsiteY65" fmla="*/ 2772062 h 4583158"/>
                <a:gd name="connsiteX66" fmla="*/ 206743 w 488437"/>
                <a:gd name="connsiteY66" fmla="*/ 2647588 h 4583158"/>
                <a:gd name="connsiteX67" fmla="*/ 206743 w 488437"/>
                <a:gd name="connsiteY67" fmla="*/ 2123389 h 458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88437" h="4583158">
                  <a:moveTo>
                    <a:pt x="206693" y="2123389"/>
                  </a:moveTo>
                  <a:lnTo>
                    <a:pt x="272442" y="2056036"/>
                  </a:lnTo>
                  <a:lnTo>
                    <a:pt x="272442" y="1301678"/>
                  </a:lnTo>
                  <a:lnTo>
                    <a:pt x="487066" y="1088804"/>
                  </a:lnTo>
                  <a:lnTo>
                    <a:pt x="488508" y="1087362"/>
                  </a:lnTo>
                  <a:lnTo>
                    <a:pt x="488508" y="421058"/>
                  </a:lnTo>
                  <a:lnTo>
                    <a:pt x="450089" y="382634"/>
                  </a:lnTo>
                  <a:cubicBezTo>
                    <a:pt x="447811" y="384808"/>
                    <a:pt x="445324" y="386759"/>
                    <a:pt x="442671" y="388460"/>
                  </a:cubicBezTo>
                  <a:lnTo>
                    <a:pt x="479114" y="424909"/>
                  </a:lnTo>
                  <a:lnTo>
                    <a:pt x="479114" y="1083454"/>
                  </a:lnTo>
                  <a:lnTo>
                    <a:pt x="264490" y="1296328"/>
                  </a:lnTo>
                  <a:lnTo>
                    <a:pt x="263049" y="1297770"/>
                  </a:lnTo>
                  <a:lnTo>
                    <a:pt x="263049" y="2052178"/>
                  </a:lnTo>
                  <a:lnTo>
                    <a:pt x="197299" y="2119538"/>
                  </a:lnTo>
                  <a:lnTo>
                    <a:pt x="197299" y="2651439"/>
                  </a:lnTo>
                  <a:lnTo>
                    <a:pt x="319405" y="2775913"/>
                  </a:lnTo>
                  <a:lnTo>
                    <a:pt x="319405" y="4564199"/>
                  </a:lnTo>
                  <a:lnTo>
                    <a:pt x="281836" y="4535451"/>
                  </a:lnTo>
                  <a:lnTo>
                    <a:pt x="281836" y="2776663"/>
                  </a:lnTo>
                  <a:lnTo>
                    <a:pt x="169124" y="2666278"/>
                  </a:lnTo>
                  <a:lnTo>
                    <a:pt x="169124" y="2110049"/>
                  </a:lnTo>
                  <a:lnTo>
                    <a:pt x="234874" y="2042689"/>
                  </a:lnTo>
                  <a:lnTo>
                    <a:pt x="234874" y="1260831"/>
                  </a:lnTo>
                  <a:lnTo>
                    <a:pt x="413336" y="1074080"/>
                  </a:lnTo>
                  <a:lnTo>
                    <a:pt x="413336" y="856764"/>
                  </a:lnTo>
                  <a:lnTo>
                    <a:pt x="358761" y="792981"/>
                  </a:lnTo>
                  <a:lnTo>
                    <a:pt x="300617" y="852352"/>
                  </a:lnTo>
                  <a:lnTo>
                    <a:pt x="300617" y="928350"/>
                  </a:lnTo>
                  <a:lnTo>
                    <a:pt x="159723" y="1065226"/>
                  </a:lnTo>
                  <a:lnTo>
                    <a:pt x="159723" y="1411327"/>
                  </a:lnTo>
                  <a:lnTo>
                    <a:pt x="103367" y="1338898"/>
                  </a:lnTo>
                  <a:lnTo>
                    <a:pt x="103367" y="1110132"/>
                  </a:lnTo>
                  <a:lnTo>
                    <a:pt x="28224" y="1024927"/>
                  </a:lnTo>
                  <a:lnTo>
                    <a:pt x="28224" y="946008"/>
                  </a:lnTo>
                  <a:lnTo>
                    <a:pt x="131542" y="839950"/>
                  </a:lnTo>
                  <a:lnTo>
                    <a:pt x="131542" y="517541"/>
                  </a:lnTo>
                  <a:lnTo>
                    <a:pt x="56405" y="443605"/>
                  </a:lnTo>
                  <a:lnTo>
                    <a:pt x="56405" y="146470"/>
                  </a:lnTo>
                  <a:lnTo>
                    <a:pt x="9443" y="105716"/>
                  </a:lnTo>
                  <a:lnTo>
                    <a:pt x="9443" y="1511"/>
                  </a:lnTo>
                  <a:cubicBezTo>
                    <a:pt x="6278" y="1300"/>
                    <a:pt x="3142" y="798"/>
                    <a:pt x="71" y="11"/>
                  </a:cubicBezTo>
                  <a:lnTo>
                    <a:pt x="71" y="110043"/>
                  </a:lnTo>
                  <a:lnTo>
                    <a:pt x="47033" y="150811"/>
                  </a:lnTo>
                  <a:lnTo>
                    <a:pt x="47033" y="447665"/>
                  </a:lnTo>
                  <a:lnTo>
                    <a:pt x="122177" y="521601"/>
                  </a:lnTo>
                  <a:lnTo>
                    <a:pt x="122177" y="836214"/>
                  </a:lnTo>
                  <a:lnTo>
                    <a:pt x="18859" y="942273"/>
                  </a:lnTo>
                  <a:lnTo>
                    <a:pt x="18859" y="1028510"/>
                  </a:lnTo>
                  <a:lnTo>
                    <a:pt x="94002" y="1113716"/>
                  </a:lnTo>
                  <a:lnTo>
                    <a:pt x="94002" y="1342165"/>
                  </a:lnTo>
                  <a:lnTo>
                    <a:pt x="169146" y="1438828"/>
                  </a:lnTo>
                  <a:lnTo>
                    <a:pt x="169146" y="1069357"/>
                  </a:lnTo>
                  <a:lnTo>
                    <a:pt x="310039" y="932481"/>
                  </a:lnTo>
                  <a:lnTo>
                    <a:pt x="310039" y="856389"/>
                  </a:lnTo>
                  <a:lnTo>
                    <a:pt x="358343" y="807070"/>
                  </a:lnTo>
                  <a:lnTo>
                    <a:pt x="403992" y="860427"/>
                  </a:lnTo>
                  <a:lnTo>
                    <a:pt x="403992" y="1070475"/>
                  </a:lnTo>
                  <a:lnTo>
                    <a:pt x="226843" y="1255820"/>
                  </a:lnTo>
                  <a:lnTo>
                    <a:pt x="225531" y="1257132"/>
                  </a:lnTo>
                  <a:lnTo>
                    <a:pt x="225531" y="2039026"/>
                  </a:lnTo>
                  <a:lnTo>
                    <a:pt x="159781" y="2106293"/>
                  </a:lnTo>
                  <a:lnTo>
                    <a:pt x="159781" y="2670323"/>
                  </a:lnTo>
                  <a:lnTo>
                    <a:pt x="272493" y="2780708"/>
                  </a:lnTo>
                  <a:lnTo>
                    <a:pt x="272493" y="4540145"/>
                  </a:lnTo>
                  <a:lnTo>
                    <a:pt x="328849" y="4583170"/>
                  </a:lnTo>
                  <a:lnTo>
                    <a:pt x="328849" y="2772062"/>
                  </a:lnTo>
                  <a:lnTo>
                    <a:pt x="206743" y="2647588"/>
                  </a:lnTo>
                  <a:lnTo>
                    <a:pt x="206743" y="212338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-4393797" y="408720"/>
              <a:ext cx="264037" cy="671970"/>
            </a:xfrm>
            <a:custGeom>
              <a:avLst/>
              <a:gdLst>
                <a:gd name="connsiteX0" fmla="*/ 37590 w 264037"/>
                <a:gd name="connsiteY0" fmla="*/ 532309 h 671970"/>
                <a:gd name="connsiteX1" fmla="*/ 110571 w 264037"/>
                <a:gd name="connsiteY1" fmla="*/ 609908 h 671970"/>
                <a:gd name="connsiteX2" fmla="*/ 195303 w 264037"/>
                <a:gd name="connsiteY2" fmla="*/ 609908 h 671970"/>
                <a:gd name="connsiteX3" fmla="*/ 257390 w 264037"/>
                <a:gd name="connsiteY3" fmla="*/ 672004 h 671970"/>
                <a:gd name="connsiteX4" fmla="*/ 264059 w 264037"/>
                <a:gd name="connsiteY4" fmla="*/ 665335 h 671970"/>
                <a:gd name="connsiteX5" fmla="*/ 199247 w 264037"/>
                <a:gd name="connsiteY5" fmla="*/ 600513 h 671970"/>
                <a:gd name="connsiteX6" fmla="*/ 114709 w 264037"/>
                <a:gd name="connsiteY6" fmla="*/ 600513 h 671970"/>
                <a:gd name="connsiteX7" fmla="*/ 46984 w 264037"/>
                <a:gd name="connsiteY7" fmla="*/ 528552 h 671970"/>
                <a:gd name="connsiteX8" fmla="*/ 46984 w 264037"/>
                <a:gd name="connsiteY8" fmla="*/ 337382 h 671970"/>
                <a:gd name="connsiteX9" fmla="*/ 9416 w 264037"/>
                <a:gd name="connsiteY9" fmla="*/ 292100 h 671970"/>
                <a:gd name="connsiteX10" fmla="*/ 9416 w 264037"/>
                <a:gd name="connsiteY10" fmla="*/ 181715 h 671970"/>
                <a:gd name="connsiteX11" fmla="*/ 122128 w 264037"/>
                <a:gd name="connsiteY11" fmla="*/ 61300 h 671970"/>
                <a:gd name="connsiteX12" fmla="*/ 122128 w 264037"/>
                <a:gd name="connsiteY12" fmla="*/ 33 h 671970"/>
                <a:gd name="connsiteX13" fmla="*/ 115928 w 264037"/>
                <a:gd name="connsiteY13" fmla="*/ 689 h 671970"/>
                <a:gd name="connsiteX14" fmla="*/ 112734 w 264037"/>
                <a:gd name="connsiteY14" fmla="*/ 408 h 671970"/>
                <a:gd name="connsiteX15" fmla="*/ 112734 w 264037"/>
                <a:gd name="connsiteY15" fmla="*/ 57616 h 671970"/>
                <a:gd name="connsiteX16" fmla="*/ 22 w 264037"/>
                <a:gd name="connsiteY16" fmla="*/ 178030 h 671970"/>
                <a:gd name="connsiteX17" fmla="*/ 22 w 264037"/>
                <a:gd name="connsiteY17" fmla="*/ 295460 h 671970"/>
                <a:gd name="connsiteX18" fmla="*/ 37590 w 264037"/>
                <a:gd name="connsiteY18" fmla="*/ 340742 h 671970"/>
                <a:gd name="connsiteX19" fmla="*/ 37590 w 264037"/>
                <a:gd name="connsiteY19" fmla="*/ 532193 h 67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4037" h="671970">
                  <a:moveTo>
                    <a:pt x="37590" y="532309"/>
                  </a:moveTo>
                  <a:lnTo>
                    <a:pt x="110571" y="609908"/>
                  </a:lnTo>
                  <a:lnTo>
                    <a:pt x="195303" y="609908"/>
                  </a:lnTo>
                  <a:lnTo>
                    <a:pt x="257390" y="672004"/>
                  </a:lnTo>
                  <a:lnTo>
                    <a:pt x="264059" y="665335"/>
                  </a:lnTo>
                  <a:lnTo>
                    <a:pt x="199247" y="600513"/>
                  </a:lnTo>
                  <a:lnTo>
                    <a:pt x="114709" y="600513"/>
                  </a:lnTo>
                  <a:lnTo>
                    <a:pt x="46984" y="528552"/>
                  </a:lnTo>
                  <a:lnTo>
                    <a:pt x="46984" y="337382"/>
                  </a:lnTo>
                  <a:lnTo>
                    <a:pt x="9416" y="292100"/>
                  </a:lnTo>
                  <a:lnTo>
                    <a:pt x="9416" y="181715"/>
                  </a:lnTo>
                  <a:lnTo>
                    <a:pt x="122128" y="61300"/>
                  </a:lnTo>
                  <a:lnTo>
                    <a:pt x="122128" y="33"/>
                  </a:lnTo>
                  <a:cubicBezTo>
                    <a:pt x="120079" y="394"/>
                    <a:pt x="118007" y="617"/>
                    <a:pt x="115928" y="689"/>
                  </a:cubicBezTo>
                  <a:cubicBezTo>
                    <a:pt x="114803" y="689"/>
                    <a:pt x="113765" y="408"/>
                    <a:pt x="112734" y="408"/>
                  </a:cubicBezTo>
                  <a:lnTo>
                    <a:pt x="112734" y="57616"/>
                  </a:lnTo>
                  <a:lnTo>
                    <a:pt x="22" y="178030"/>
                  </a:lnTo>
                  <a:lnTo>
                    <a:pt x="22" y="295460"/>
                  </a:lnTo>
                  <a:lnTo>
                    <a:pt x="37590" y="340742"/>
                  </a:lnTo>
                  <a:lnTo>
                    <a:pt x="37590" y="53219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1274424" y="1987045"/>
              <a:ext cx="530792" cy="234101"/>
            </a:xfrm>
            <a:custGeom>
              <a:avLst/>
              <a:gdLst>
                <a:gd name="connsiteX0" fmla="*/ 65123 w 530792"/>
                <a:gd name="connsiteY0" fmla="*/ 234092 h 234101"/>
                <a:gd name="connsiteX1" fmla="*/ 182535 w 530792"/>
                <a:gd name="connsiteY1" fmla="*/ 234092 h 234101"/>
                <a:gd name="connsiteX2" fmla="*/ 227810 w 530792"/>
                <a:gd name="connsiteY2" fmla="*/ 196519 h 234101"/>
                <a:gd name="connsiteX3" fmla="*/ 419234 w 530792"/>
                <a:gd name="connsiteY3" fmla="*/ 196519 h 234101"/>
                <a:gd name="connsiteX4" fmla="*/ 496915 w 530792"/>
                <a:gd name="connsiteY4" fmla="*/ 125856 h 234101"/>
                <a:gd name="connsiteX5" fmla="*/ 496915 w 530792"/>
                <a:gd name="connsiteY5" fmla="*/ 41047 h 234101"/>
                <a:gd name="connsiteX6" fmla="*/ 530915 w 530792"/>
                <a:gd name="connsiteY6" fmla="*/ 6379 h 234101"/>
                <a:gd name="connsiteX7" fmla="*/ 523965 w 530792"/>
                <a:gd name="connsiteY7" fmla="*/ 84 h 234101"/>
                <a:gd name="connsiteX8" fmla="*/ 487522 w 530792"/>
                <a:gd name="connsiteY8" fmla="*/ 37283 h 234101"/>
                <a:gd name="connsiteX9" fmla="*/ 487522 w 530792"/>
                <a:gd name="connsiteY9" fmla="*/ 121739 h 234101"/>
                <a:gd name="connsiteX10" fmla="*/ 415666 w 530792"/>
                <a:gd name="connsiteY10" fmla="*/ 187123 h 234101"/>
                <a:gd name="connsiteX11" fmla="*/ 224515 w 530792"/>
                <a:gd name="connsiteY11" fmla="*/ 187123 h 234101"/>
                <a:gd name="connsiteX12" fmla="*/ 179240 w 530792"/>
                <a:gd name="connsiteY12" fmla="*/ 224697 h 234101"/>
                <a:gd name="connsiteX13" fmla="*/ 68879 w 530792"/>
                <a:gd name="connsiteY13" fmla="*/ 224697 h 234101"/>
                <a:gd name="connsiteX14" fmla="*/ 5854 w 530792"/>
                <a:gd name="connsiteY14" fmla="*/ 165701 h 234101"/>
                <a:gd name="connsiteX15" fmla="*/ 122 w 530792"/>
                <a:gd name="connsiteY15" fmla="*/ 173214 h 234101"/>
                <a:gd name="connsiteX16" fmla="*/ 65216 w 530792"/>
                <a:gd name="connsiteY16" fmla="*/ 234186 h 23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0792" h="234101">
                  <a:moveTo>
                    <a:pt x="65123" y="234092"/>
                  </a:moveTo>
                  <a:lnTo>
                    <a:pt x="182535" y="234092"/>
                  </a:lnTo>
                  <a:lnTo>
                    <a:pt x="227810" y="196519"/>
                  </a:lnTo>
                  <a:lnTo>
                    <a:pt x="419234" y="196519"/>
                  </a:lnTo>
                  <a:lnTo>
                    <a:pt x="496915" y="125856"/>
                  </a:lnTo>
                  <a:lnTo>
                    <a:pt x="496915" y="41047"/>
                  </a:lnTo>
                  <a:lnTo>
                    <a:pt x="530915" y="6379"/>
                  </a:lnTo>
                  <a:cubicBezTo>
                    <a:pt x="528385" y="4533"/>
                    <a:pt x="526056" y="2420"/>
                    <a:pt x="523965" y="84"/>
                  </a:cubicBezTo>
                  <a:lnTo>
                    <a:pt x="487522" y="37283"/>
                  </a:lnTo>
                  <a:lnTo>
                    <a:pt x="487522" y="121739"/>
                  </a:lnTo>
                  <a:lnTo>
                    <a:pt x="415666" y="187123"/>
                  </a:lnTo>
                  <a:lnTo>
                    <a:pt x="224515" y="187123"/>
                  </a:lnTo>
                  <a:lnTo>
                    <a:pt x="179240" y="224697"/>
                  </a:lnTo>
                  <a:lnTo>
                    <a:pt x="68879" y="224697"/>
                  </a:lnTo>
                  <a:lnTo>
                    <a:pt x="5854" y="165701"/>
                  </a:lnTo>
                  <a:cubicBezTo>
                    <a:pt x="4189" y="168383"/>
                    <a:pt x="2271" y="170900"/>
                    <a:pt x="122" y="173214"/>
                  </a:cubicBezTo>
                  <a:lnTo>
                    <a:pt x="65216" y="23418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4137654" y="873924"/>
              <a:ext cx="720594" cy="2159263"/>
            </a:xfrm>
            <a:custGeom>
              <a:avLst/>
              <a:gdLst>
                <a:gd name="connsiteX0" fmla="*/ 30 w 720594"/>
                <a:gd name="connsiteY0" fmla="*/ 5961 h 2159263"/>
                <a:gd name="connsiteX1" fmla="*/ 146381 w 720594"/>
                <a:gd name="connsiteY1" fmla="*/ 154107 h 2159263"/>
                <a:gd name="connsiteX2" fmla="*/ 454749 w 720594"/>
                <a:gd name="connsiteY2" fmla="*/ 154107 h 2159263"/>
                <a:gd name="connsiteX3" fmla="*/ 495230 w 720594"/>
                <a:gd name="connsiteY3" fmla="*/ 198091 h 2159263"/>
                <a:gd name="connsiteX4" fmla="*/ 495230 w 720594"/>
                <a:gd name="connsiteY4" fmla="*/ 374703 h 2159263"/>
                <a:gd name="connsiteX5" fmla="*/ 382511 w 720594"/>
                <a:gd name="connsiteY5" fmla="*/ 486177 h 2159263"/>
                <a:gd name="connsiteX6" fmla="*/ 382511 w 720594"/>
                <a:gd name="connsiteY6" fmla="*/ 1227685 h 2159263"/>
                <a:gd name="connsiteX7" fmla="*/ 711260 w 720594"/>
                <a:gd name="connsiteY7" fmla="*/ 1551601 h 2159263"/>
                <a:gd name="connsiteX8" fmla="*/ 711260 w 720594"/>
                <a:gd name="connsiteY8" fmla="*/ 2077964 h 2159263"/>
                <a:gd name="connsiteX9" fmla="*/ 633737 w 720594"/>
                <a:gd name="connsiteY9" fmla="*/ 2155462 h 2159263"/>
                <a:gd name="connsiteX10" fmla="*/ 643225 w 720594"/>
                <a:gd name="connsiteY10" fmla="*/ 2159312 h 2159263"/>
                <a:gd name="connsiteX11" fmla="*/ 720625 w 720594"/>
                <a:gd name="connsiteY11" fmla="*/ 2081901 h 2159263"/>
                <a:gd name="connsiteX12" fmla="*/ 720625 w 720594"/>
                <a:gd name="connsiteY12" fmla="*/ 1547750 h 2159263"/>
                <a:gd name="connsiteX13" fmla="*/ 391897 w 720594"/>
                <a:gd name="connsiteY13" fmla="*/ 1223806 h 2159263"/>
                <a:gd name="connsiteX14" fmla="*/ 391897 w 720594"/>
                <a:gd name="connsiteY14" fmla="*/ 490236 h 2159263"/>
                <a:gd name="connsiteX15" fmla="*/ 504617 w 720594"/>
                <a:gd name="connsiteY15" fmla="*/ 378741 h 2159263"/>
                <a:gd name="connsiteX16" fmla="*/ 504617 w 720594"/>
                <a:gd name="connsiteY16" fmla="*/ 194601 h 2159263"/>
                <a:gd name="connsiteX17" fmla="*/ 458873 w 720594"/>
                <a:gd name="connsiteY17" fmla="*/ 144906 h 2159263"/>
                <a:gd name="connsiteX18" fmla="*/ 150310 w 720594"/>
                <a:gd name="connsiteY18" fmla="*/ 144906 h 2159263"/>
                <a:gd name="connsiteX19" fmla="*/ 7240 w 720594"/>
                <a:gd name="connsiteY19" fmla="*/ 48 h 2159263"/>
                <a:gd name="connsiteX20" fmla="*/ 102 w 720594"/>
                <a:gd name="connsiteY20" fmla="*/ 6156 h 215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0594" h="2159263">
                  <a:moveTo>
                    <a:pt x="30" y="5961"/>
                  </a:moveTo>
                  <a:lnTo>
                    <a:pt x="146381" y="154107"/>
                  </a:lnTo>
                  <a:lnTo>
                    <a:pt x="454749" y="154107"/>
                  </a:lnTo>
                  <a:lnTo>
                    <a:pt x="495230" y="198091"/>
                  </a:lnTo>
                  <a:lnTo>
                    <a:pt x="495230" y="374703"/>
                  </a:lnTo>
                  <a:lnTo>
                    <a:pt x="382511" y="486177"/>
                  </a:lnTo>
                  <a:lnTo>
                    <a:pt x="382511" y="1227685"/>
                  </a:lnTo>
                  <a:lnTo>
                    <a:pt x="711260" y="1551601"/>
                  </a:lnTo>
                  <a:lnTo>
                    <a:pt x="711260" y="2077964"/>
                  </a:lnTo>
                  <a:lnTo>
                    <a:pt x="633737" y="2155462"/>
                  </a:lnTo>
                  <a:cubicBezTo>
                    <a:pt x="637024" y="2156414"/>
                    <a:pt x="640204" y="2157704"/>
                    <a:pt x="643225" y="2159312"/>
                  </a:cubicBezTo>
                  <a:lnTo>
                    <a:pt x="720625" y="2081901"/>
                  </a:lnTo>
                  <a:lnTo>
                    <a:pt x="720625" y="1547750"/>
                  </a:lnTo>
                  <a:lnTo>
                    <a:pt x="391897" y="1223806"/>
                  </a:lnTo>
                  <a:lnTo>
                    <a:pt x="391897" y="490236"/>
                  </a:lnTo>
                  <a:lnTo>
                    <a:pt x="504617" y="378741"/>
                  </a:lnTo>
                  <a:lnTo>
                    <a:pt x="504617" y="194601"/>
                  </a:lnTo>
                  <a:lnTo>
                    <a:pt x="458873" y="144906"/>
                  </a:lnTo>
                  <a:lnTo>
                    <a:pt x="150310" y="144906"/>
                  </a:lnTo>
                  <a:lnTo>
                    <a:pt x="7240" y="48"/>
                  </a:lnTo>
                  <a:cubicBezTo>
                    <a:pt x="5062" y="2305"/>
                    <a:pt x="2671" y="4353"/>
                    <a:pt x="102" y="615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3642433" y="1379074"/>
              <a:ext cx="356901" cy="1614405"/>
            </a:xfrm>
            <a:custGeom>
              <a:avLst/>
              <a:gdLst>
                <a:gd name="connsiteX0" fmla="*/ 356292 w 356901"/>
                <a:gd name="connsiteY0" fmla="*/ 1568035 h 1614405"/>
                <a:gd name="connsiteX1" fmla="*/ 356948 w 356901"/>
                <a:gd name="connsiteY1" fmla="*/ 1208421 h 1614405"/>
                <a:gd name="connsiteX2" fmla="*/ 356948 w 356901"/>
                <a:gd name="connsiteY2" fmla="*/ 976288 h 1614405"/>
                <a:gd name="connsiteX3" fmla="*/ 84555 w 356901"/>
                <a:gd name="connsiteY3" fmla="*/ 692109 h 1614405"/>
                <a:gd name="connsiteX4" fmla="*/ 84555 w 356901"/>
                <a:gd name="connsiteY4" fmla="*/ 568587 h 1614405"/>
                <a:gd name="connsiteX5" fmla="*/ 122123 w 356901"/>
                <a:gd name="connsiteY5" fmla="*/ 525656 h 1614405"/>
                <a:gd name="connsiteX6" fmla="*/ 122123 w 356901"/>
                <a:gd name="connsiteY6" fmla="*/ 458772 h 1614405"/>
                <a:gd name="connsiteX7" fmla="*/ 28192 w 356901"/>
                <a:gd name="connsiteY7" fmla="*/ 362577 h 1614405"/>
                <a:gd name="connsiteX8" fmla="*/ 28192 w 356901"/>
                <a:gd name="connsiteY8" fmla="*/ 64678 h 1614405"/>
                <a:gd name="connsiteX9" fmla="*/ 75154 w 356901"/>
                <a:gd name="connsiteY9" fmla="*/ 21465 h 1614405"/>
                <a:gd name="connsiteX10" fmla="*/ 75154 w 356901"/>
                <a:gd name="connsiteY10" fmla="*/ 263585 h 1614405"/>
                <a:gd name="connsiteX11" fmla="*/ 125122 w 356901"/>
                <a:gd name="connsiteY11" fmla="*/ 312717 h 1614405"/>
                <a:gd name="connsiteX12" fmla="*/ 130666 w 356901"/>
                <a:gd name="connsiteY12" fmla="*/ 305016 h 1614405"/>
                <a:gd name="connsiteX13" fmla="*/ 84526 w 356901"/>
                <a:gd name="connsiteY13" fmla="*/ 259641 h 1614405"/>
                <a:gd name="connsiteX14" fmla="*/ 84526 w 356901"/>
                <a:gd name="connsiteY14" fmla="*/ 65 h 1614405"/>
                <a:gd name="connsiteX15" fmla="*/ 18776 w 356901"/>
                <a:gd name="connsiteY15" fmla="*/ 60560 h 1614405"/>
                <a:gd name="connsiteX16" fmla="*/ 18776 w 356901"/>
                <a:gd name="connsiteY16" fmla="*/ 366435 h 1614405"/>
                <a:gd name="connsiteX17" fmla="*/ 112729 w 356901"/>
                <a:gd name="connsiteY17" fmla="*/ 462594 h 1614405"/>
                <a:gd name="connsiteX18" fmla="*/ 112729 w 356901"/>
                <a:gd name="connsiteY18" fmla="*/ 522058 h 1614405"/>
                <a:gd name="connsiteX19" fmla="*/ 75161 w 356901"/>
                <a:gd name="connsiteY19" fmla="*/ 564989 h 1614405"/>
                <a:gd name="connsiteX20" fmla="*/ 75161 w 356901"/>
                <a:gd name="connsiteY20" fmla="*/ 695852 h 1614405"/>
                <a:gd name="connsiteX21" fmla="*/ 347554 w 356901"/>
                <a:gd name="connsiteY21" fmla="*/ 980030 h 1614405"/>
                <a:gd name="connsiteX22" fmla="*/ 347554 w 356901"/>
                <a:gd name="connsiteY22" fmla="*/ 1208407 h 1614405"/>
                <a:gd name="connsiteX23" fmla="*/ 346898 w 356901"/>
                <a:gd name="connsiteY23" fmla="*/ 1564163 h 1614405"/>
                <a:gd name="connsiteX24" fmla="*/ 319380 w 356901"/>
                <a:gd name="connsiteY24" fmla="*/ 1591685 h 1614405"/>
                <a:gd name="connsiteX25" fmla="*/ 319380 w 356901"/>
                <a:gd name="connsiteY25" fmla="*/ 1002880 h 1614405"/>
                <a:gd name="connsiteX26" fmla="*/ 9418 w 356901"/>
                <a:gd name="connsiteY26" fmla="*/ 689946 h 1614405"/>
                <a:gd name="connsiteX27" fmla="*/ 9418 w 356901"/>
                <a:gd name="connsiteY27" fmla="*/ 523882 h 1614405"/>
                <a:gd name="connsiteX28" fmla="*/ 46 w 356901"/>
                <a:gd name="connsiteY28" fmla="*/ 522383 h 1614405"/>
                <a:gd name="connsiteX29" fmla="*/ 46 w 356901"/>
                <a:gd name="connsiteY29" fmla="*/ 693919 h 1614405"/>
                <a:gd name="connsiteX30" fmla="*/ 310007 w 356901"/>
                <a:gd name="connsiteY30" fmla="*/ 1006853 h 1614405"/>
                <a:gd name="connsiteX31" fmla="*/ 310007 w 356901"/>
                <a:gd name="connsiteY31" fmla="*/ 1614470 h 1614405"/>
                <a:gd name="connsiteX32" fmla="*/ 356313 w 356901"/>
                <a:gd name="connsiteY32" fmla="*/ 1568158 h 161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6901" h="1614405">
                  <a:moveTo>
                    <a:pt x="356292" y="1568035"/>
                  </a:moveTo>
                  <a:lnTo>
                    <a:pt x="356948" y="1208421"/>
                  </a:lnTo>
                  <a:lnTo>
                    <a:pt x="356948" y="976288"/>
                  </a:lnTo>
                  <a:lnTo>
                    <a:pt x="84555" y="692109"/>
                  </a:lnTo>
                  <a:lnTo>
                    <a:pt x="84555" y="568587"/>
                  </a:lnTo>
                  <a:lnTo>
                    <a:pt x="122123" y="525656"/>
                  </a:lnTo>
                  <a:lnTo>
                    <a:pt x="122123" y="458772"/>
                  </a:lnTo>
                  <a:lnTo>
                    <a:pt x="28192" y="362577"/>
                  </a:lnTo>
                  <a:lnTo>
                    <a:pt x="28192" y="64678"/>
                  </a:lnTo>
                  <a:lnTo>
                    <a:pt x="75154" y="21465"/>
                  </a:lnTo>
                  <a:lnTo>
                    <a:pt x="75154" y="263585"/>
                  </a:lnTo>
                  <a:lnTo>
                    <a:pt x="125122" y="312717"/>
                  </a:lnTo>
                  <a:cubicBezTo>
                    <a:pt x="126723" y="309977"/>
                    <a:pt x="128575" y="307403"/>
                    <a:pt x="130666" y="305016"/>
                  </a:cubicBezTo>
                  <a:lnTo>
                    <a:pt x="84526" y="259641"/>
                  </a:lnTo>
                  <a:lnTo>
                    <a:pt x="84526" y="65"/>
                  </a:lnTo>
                  <a:lnTo>
                    <a:pt x="18776" y="60560"/>
                  </a:lnTo>
                  <a:lnTo>
                    <a:pt x="18776" y="366435"/>
                  </a:lnTo>
                  <a:lnTo>
                    <a:pt x="112729" y="462594"/>
                  </a:lnTo>
                  <a:lnTo>
                    <a:pt x="112729" y="522058"/>
                  </a:lnTo>
                  <a:lnTo>
                    <a:pt x="75161" y="564989"/>
                  </a:lnTo>
                  <a:lnTo>
                    <a:pt x="75161" y="695852"/>
                  </a:lnTo>
                  <a:lnTo>
                    <a:pt x="347554" y="980030"/>
                  </a:lnTo>
                  <a:lnTo>
                    <a:pt x="347554" y="1208407"/>
                  </a:lnTo>
                  <a:lnTo>
                    <a:pt x="346898" y="1564163"/>
                  </a:lnTo>
                  <a:lnTo>
                    <a:pt x="319380" y="1591685"/>
                  </a:lnTo>
                  <a:lnTo>
                    <a:pt x="319380" y="1002880"/>
                  </a:lnTo>
                  <a:lnTo>
                    <a:pt x="9418" y="689946"/>
                  </a:lnTo>
                  <a:lnTo>
                    <a:pt x="9418" y="523882"/>
                  </a:lnTo>
                  <a:cubicBezTo>
                    <a:pt x="6253" y="523673"/>
                    <a:pt x="3117" y="523169"/>
                    <a:pt x="46" y="522383"/>
                  </a:cubicBezTo>
                  <a:lnTo>
                    <a:pt x="46" y="693919"/>
                  </a:lnTo>
                  <a:lnTo>
                    <a:pt x="310007" y="1006853"/>
                  </a:lnTo>
                  <a:lnTo>
                    <a:pt x="310007" y="1614470"/>
                  </a:lnTo>
                  <a:lnTo>
                    <a:pt x="356313" y="156815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1417480" y="1074497"/>
              <a:ext cx="719397" cy="930451"/>
            </a:xfrm>
            <a:custGeom>
              <a:avLst/>
              <a:gdLst>
                <a:gd name="connsiteX0" fmla="*/ 506579 w 719397"/>
                <a:gd name="connsiteY0" fmla="*/ 47485 h 930451"/>
                <a:gd name="connsiteX1" fmla="*/ 386347 w 719397"/>
                <a:gd name="connsiteY1" fmla="*/ 163573 h 930451"/>
                <a:gd name="connsiteX2" fmla="*/ 386347 w 719397"/>
                <a:gd name="connsiteY2" fmla="*/ 252262 h 930451"/>
                <a:gd name="connsiteX3" fmla="*/ 264242 w 719397"/>
                <a:gd name="connsiteY3" fmla="*/ 378236 h 930451"/>
                <a:gd name="connsiteX4" fmla="*/ 264242 w 719397"/>
                <a:gd name="connsiteY4" fmla="*/ 590454 h 930451"/>
                <a:gd name="connsiteX5" fmla="*/ 198492 w 719397"/>
                <a:gd name="connsiteY5" fmla="*/ 658470 h 930451"/>
                <a:gd name="connsiteX6" fmla="*/ 198492 w 719397"/>
                <a:gd name="connsiteY6" fmla="*/ 787638 h 930451"/>
                <a:gd name="connsiteX7" fmla="*/ 61261 w 719397"/>
                <a:gd name="connsiteY7" fmla="*/ 921132 h 930451"/>
                <a:gd name="connsiteX8" fmla="*/ 1242 w 719397"/>
                <a:gd name="connsiteY8" fmla="*/ 921132 h 930451"/>
                <a:gd name="connsiteX9" fmla="*/ 118 w 719397"/>
                <a:gd name="connsiteY9" fmla="*/ 930506 h 930451"/>
                <a:gd name="connsiteX10" fmla="*/ 65003 w 719397"/>
                <a:gd name="connsiteY10" fmla="*/ 930506 h 930451"/>
                <a:gd name="connsiteX11" fmla="*/ 207749 w 719397"/>
                <a:gd name="connsiteY11" fmla="*/ 791568 h 930451"/>
                <a:gd name="connsiteX12" fmla="*/ 207749 w 719397"/>
                <a:gd name="connsiteY12" fmla="*/ 662212 h 930451"/>
                <a:gd name="connsiteX13" fmla="*/ 273498 w 719397"/>
                <a:gd name="connsiteY13" fmla="*/ 594196 h 930451"/>
                <a:gd name="connsiteX14" fmla="*/ 273498 w 719397"/>
                <a:gd name="connsiteY14" fmla="*/ 381985 h 930451"/>
                <a:gd name="connsiteX15" fmla="*/ 395604 w 719397"/>
                <a:gd name="connsiteY15" fmla="*/ 256011 h 930451"/>
                <a:gd name="connsiteX16" fmla="*/ 395604 w 719397"/>
                <a:gd name="connsiteY16" fmla="*/ 167546 h 930451"/>
                <a:gd name="connsiteX17" fmla="*/ 510241 w 719397"/>
                <a:gd name="connsiteY17" fmla="*/ 56794 h 930451"/>
                <a:gd name="connsiteX18" fmla="*/ 670016 w 719397"/>
                <a:gd name="connsiteY18" fmla="*/ 56794 h 930451"/>
                <a:gd name="connsiteX19" fmla="*/ 719516 w 719397"/>
                <a:gd name="connsiteY19" fmla="*/ 6631 h 930451"/>
                <a:gd name="connsiteX20" fmla="*/ 712753 w 719397"/>
                <a:gd name="connsiteY20" fmla="*/ 55 h 930451"/>
                <a:gd name="connsiteX21" fmla="*/ 666072 w 719397"/>
                <a:gd name="connsiteY21" fmla="*/ 47399 h 930451"/>
                <a:gd name="connsiteX22" fmla="*/ 506391 w 719397"/>
                <a:gd name="connsiteY22" fmla="*/ 47399 h 93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9397" h="930451">
                  <a:moveTo>
                    <a:pt x="506579" y="47485"/>
                  </a:moveTo>
                  <a:lnTo>
                    <a:pt x="386347" y="163573"/>
                  </a:lnTo>
                  <a:lnTo>
                    <a:pt x="386347" y="252262"/>
                  </a:lnTo>
                  <a:lnTo>
                    <a:pt x="264242" y="378236"/>
                  </a:lnTo>
                  <a:lnTo>
                    <a:pt x="264242" y="590454"/>
                  </a:lnTo>
                  <a:lnTo>
                    <a:pt x="198492" y="658470"/>
                  </a:lnTo>
                  <a:lnTo>
                    <a:pt x="198492" y="787638"/>
                  </a:lnTo>
                  <a:lnTo>
                    <a:pt x="61261" y="921132"/>
                  </a:lnTo>
                  <a:lnTo>
                    <a:pt x="1242" y="921132"/>
                  </a:lnTo>
                  <a:cubicBezTo>
                    <a:pt x="1250" y="924291"/>
                    <a:pt x="875" y="927441"/>
                    <a:pt x="118" y="930506"/>
                  </a:cubicBezTo>
                  <a:lnTo>
                    <a:pt x="65003" y="930506"/>
                  </a:lnTo>
                  <a:lnTo>
                    <a:pt x="207749" y="791568"/>
                  </a:lnTo>
                  <a:lnTo>
                    <a:pt x="207749" y="662212"/>
                  </a:lnTo>
                  <a:lnTo>
                    <a:pt x="273498" y="594196"/>
                  </a:lnTo>
                  <a:lnTo>
                    <a:pt x="273498" y="381985"/>
                  </a:lnTo>
                  <a:lnTo>
                    <a:pt x="395604" y="256011"/>
                  </a:lnTo>
                  <a:lnTo>
                    <a:pt x="395604" y="167546"/>
                  </a:lnTo>
                  <a:lnTo>
                    <a:pt x="510241" y="56794"/>
                  </a:lnTo>
                  <a:lnTo>
                    <a:pt x="670016" y="56794"/>
                  </a:lnTo>
                  <a:lnTo>
                    <a:pt x="719516" y="6631"/>
                  </a:lnTo>
                  <a:cubicBezTo>
                    <a:pt x="717057" y="4655"/>
                    <a:pt x="714793" y="2456"/>
                    <a:pt x="712753" y="55"/>
                  </a:cubicBezTo>
                  <a:lnTo>
                    <a:pt x="666072" y="47399"/>
                  </a:lnTo>
                  <a:lnTo>
                    <a:pt x="506391" y="4739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-1303636" y="359213"/>
              <a:ext cx="405211" cy="546638"/>
            </a:xfrm>
            <a:custGeom>
              <a:avLst/>
              <a:gdLst>
                <a:gd name="connsiteX0" fmla="*/ 265284 w 405211"/>
                <a:gd name="connsiteY0" fmla="*/ 433950 h 546638"/>
                <a:gd name="connsiteX1" fmla="*/ 157921 w 405211"/>
                <a:gd name="connsiteY1" fmla="*/ 537283 h 546638"/>
                <a:gd name="connsiteX2" fmla="*/ 9515 w 405211"/>
                <a:gd name="connsiteY2" fmla="*/ 537283 h 546638"/>
                <a:gd name="connsiteX3" fmla="*/ 9515 w 405211"/>
                <a:gd name="connsiteY3" fmla="*/ 372322 h 546638"/>
                <a:gd name="connsiteX4" fmla="*/ 75265 w 405211"/>
                <a:gd name="connsiteY4" fmla="*/ 304306 h 546638"/>
                <a:gd name="connsiteX5" fmla="*/ 75265 w 405211"/>
                <a:gd name="connsiteY5" fmla="*/ 92188 h 546638"/>
                <a:gd name="connsiteX6" fmla="*/ 162910 w 405211"/>
                <a:gd name="connsiteY6" fmla="*/ 6795 h 546638"/>
                <a:gd name="connsiteX7" fmla="*/ 156421 w 405211"/>
                <a:gd name="connsiteY7" fmla="*/ 32 h 546638"/>
                <a:gd name="connsiteX8" fmla="*/ 65871 w 405211"/>
                <a:gd name="connsiteY8" fmla="*/ 88244 h 546638"/>
                <a:gd name="connsiteX9" fmla="*/ 65871 w 405211"/>
                <a:gd name="connsiteY9" fmla="*/ 300556 h 546638"/>
                <a:gd name="connsiteX10" fmla="*/ 122 w 405211"/>
                <a:gd name="connsiteY10" fmla="*/ 368572 h 546638"/>
                <a:gd name="connsiteX11" fmla="*/ 122 w 405211"/>
                <a:gd name="connsiteY11" fmla="*/ 546671 h 546638"/>
                <a:gd name="connsiteX12" fmla="*/ 161677 w 405211"/>
                <a:gd name="connsiteY12" fmla="*/ 546671 h 546638"/>
                <a:gd name="connsiteX13" fmla="*/ 269040 w 405211"/>
                <a:gd name="connsiteY13" fmla="*/ 443337 h 546638"/>
                <a:gd name="connsiteX14" fmla="*/ 349633 w 405211"/>
                <a:gd name="connsiteY14" fmla="*/ 443337 h 546638"/>
                <a:gd name="connsiteX15" fmla="*/ 405333 w 405211"/>
                <a:gd name="connsiteY15" fmla="*/ 387630 h 546638"/>
                <a:gd name="connsiteX16" fmla="*/ 397446 w 405211"/>
                <a:gd name="connsiteY16" fmla="*/ 382178 h 546638"/>
                <a:gd name="connsiteX17" fmla="*/ 345784 w 405211"/>
                <a:gd name="connsiteY17" fmla="*/ 433849 h 546638"/>
                <a:gd name="connsiteX18" fmla="*/ 265284 w 405211"/>
                <a:gd name="connsiteY18" fmla="*/ 433849 h 5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211" h="546638">
                  <a:moveTo>
                    <a:pt x="265284" y="433950"/>
                  </a:moveTo>
                  <a:lnTo>
                    <a:pt x="157921" y="537283"/>
                  </a:lnTo>
                  <a:lnTo>
                    <a:pt x="9515" y="537283"/>
                  </a:lnTo>
                  <a:lnTo>
                    <a:pt x="9515" y="372322"/>
                  </a:lnTo>
                  <a:lnTo>
                    <a:pt x="75265" y="304306"/>
                  </a:lnTo>
                  <a:lnTo>
                    <a:pt x="75265" y="92188"/>
                  </a:lnTo>
                  <a:lnTo>
                    <a:pt x="162910" y="6795"/>
                  </a:lnTo>
                  <a:cubicBezTo>
                    <a:pt x="160509" y="4776"/>
                    <a:pt x="158339" y="2512"/>
                    <a:pt x="156421" y="32"/>
                  </a:cubicBezTo>
                  <a:lnTo>
                    <a:pt x="65871" y="88244"/>
                  </a:lnTo>
                  <a:lnTo>
                    <a:pt x="65871" y="300556"/>
                  </a:lnTo>
                  <a:lnTo>
                    <a:pt x="122" y="368572"/>
                  </a:lnTo>
                  <a:lnTo>
                    <a:pt x="122" y="546671"/>
                  </a:lnTo>
                  <a:lnTo>
                    <a:pt x="161677" y="546671"/>
                  </a:lnTo>
                  <a:lnTo>
                    <a:pt x="269040" y="443337"/>
                  </a:lnTo>
                  <a:lnTo>
                    <a:pt x="349633" y="443337"/>
                  </a:lnTo>
                  <a:lnTo>
                    <a:pt x="405333" y="387630"/>
                  </a:lnTo>
                  <a:cubicBezTo>
                    <a:pt x="402500" y="386130"/>
                    <a:pt x="399854" y="384298"/>
                    <a:pt x="397446" y="382178"/>
                  </a:cubicBezTo>
                  <a:lnTo>
                    <a:pt x="345784" y="433849"/>
                  </a:lnTo>
                  <a:lnTo>
                    <a:pt x="265284" y="43384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-2721864" y="-401813"/>
              <a:ext cx="316615" cy="194747"/>
            </a:xfrm>
            <a:custGeom>
              <a:avLst/>
              <a:gdLst>
                <a:gd name="connsiteX0" fmla="*/ 9470 w 316615"/>
                <a:gd name="connsiteY0" fmla="*/ 150129 h 194747"/>
                <a:gd name="connsiteX1" fmla="*/ 124063 w 316615"/>
                <a:gd name="connsiteY1" fmla="*/ 39369 h 194747"/>
                <a:gd name="connsiteX2" fmla="*/ 283910 w 316615"/>
                <a:gd name="connsiteY2" fmla="*/ 39369 h 194747"/>
                <a:gd name="connsiteX3" fmla="*/ 316691 w 316615"/>
                <a:gd name="connsiteY3" fmla="*/ 5646 h 194747"/>
                <a:gd name="connsiteX4" fmla="*/ 309085 w 316615"/>
                <a:gd name="connsiteY4" fmla="*/ 7 h 194747"/>
                <a:gd name="connsiteX5" fmla="*/ 279967 w 316615"/>
                <a:gd name="connsiteY5" fmla="*/ 29974 h 194747"/>
                <a:gd name="connsiteX6" fmla="*/ 120307 w 316615"/>
                <a:gd name="connsiteY6" fmla="*/ 29974 h 194747"/>
                <a:gd name="connsiteX7" fmla="*/ 76 w 316615"/>
                <a:gd name="connsiteY7" fmla="*/ 146091 h 194747"/>
                <a:gd name="connsiteX8" fmla="*/ 76 w 316615"/>
                <a:gd name="connsiteY8" fmla="*/ 194754 h 194747"/>
                <a:gd name="connsiteX9" fmla="*/ 9448 w 316615"/>
                <a:gd name="connsiteY9" fmla="*/ 193060 h 194747"/>
                <a:gd name="connsiteX10" fmla="*/ 9448 w 316615"/>
                <a:gd name="connsiteY10" fmla="*/ 150129 h 19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615" h="194747">
                  <a:moveTo>
                    <a:pt x="9470" y="150129"/>
                  </a:moveTo>
                  <a:lnTo>
                    <a:pt x="124063" y="39369"/>
                  </a:lnTo>
                  <a:lnTo>
                    <a:pt x="283910" y="39369"/>
                  </a:lnTo>
                  <a:lnTo>
                    <a:pt x="316691" y="5646"/>
                  </a:lnTo>
                  <a:cubicBezTo>
                    <a:pt x="313959" y="4044"/>
                    <a:pt x="311414" y="2153"/>
                    <a:pt x="309085" y="7"/>
                  </a:cubicBezTo>
                  <a:lnTo>
                    <a:pt x="279967" y="29974"/>
                  </a:lnTo>
                  <a:lnTo>
                    <a:pt x="120307" y="29974"/>
                  </a:lnTo>
                  <a:lnTo>
                    <a:pt x="76" y="146091"/>
                  </a:lnTo>
                  <a:lnTo>
                    <a:pt x="76" y="194754"/>
                  </a:lnTo>
                  <a:cubicBezTo>
                    <a:pt x="3118" y="193805"/>
                    <a:pt x="6269" y="193236"/>
                    <a:pt x="9448" y="193060"/>
                  </a:cubicBezTo>
                  <a:lnTo>
                    <a:pt x="9448" y="15012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-4936889" y="1373226"/>
              <a:ext cx="292463" cy="128980"/>
            </a:xfrm>
            <a:custGeom>
              <a:avLst/>
              <a:gdLst>
                <a:gd name="connsiteX0" fmla="*/ 43117 w 292463"/>
                <a:gd name="connsiteY0" fmla="*/ 49384 h 128980"/>
                <a:gd name="connsiteX1" fmla="*/ 202985 w 292463"/>
                <a:gd name="connsiteY1" fmla="*/ 49384 h 128980"/>
                <a:gd name="connsiteX2" fmla="*/ 285425 w 292463"/>
                <a:gd name="connsiteY2" fmla="*/ 129045 h 128980"/>
                <a:gd name="connsiteX3" fmla="*/ 292468 w 292463"/>
                <a:gd name="connsiteY3" fmla="*/ 122750 h 128980"/>
                <a:gd name="connsiteX4" fmla="*/ 206676 w 292463"/>
                <a:gd name="connsiteY4" fmla="*/ 39989 h 128980"/>
                <a:gd name="connsiteX5" fmla="*/ 47060 w 292463"/>
                <a:gd name="connsiteY5" fmla="*/ 39989 h 128980"/>
                <a:gd name="connsiteX6" fmla="*/ 8367 w 292463"/>
                <a:gd name="connsiteY6" fmla="*/ 64 h 128980"/>
                <a:gd name="connsiteX7" fmla="*/ 4 w 292463"/>
                <a:gd name="connsiteY7" fmla="*/ 4946 h 12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3" h="128980">
                  <a:moveTo>
                    <a:pt x="43117" y="49384"/>
                  </a:moveTo>
                  <a:lnTo>
                    <a:pt x="202985" y="49384"/>
                  </a:lnTo>
                  <a:lnTo>
                    <a:pt x="285425" y="129045"/>
                  </a:lnTo>
                  <a:cubicBezTo>
                    <a:pt x="287567" y="126730"/>
                    <a:pt x="289926" y="124618"/>
                    <a:pt x="292468" y="122750"/>
                  </a:cubicBezTo>
                  <a:lnTo>
                    <a:pt x="206676" y="39989"/>
                  </a:lnTo>
                  <a:lnTo>
                    <a:pt x="47060" y="39989"/>
                  </a:lnTo>
                  <a:lnTo>
                    <a:pt x="8367" y="64"/>
                  </a:lnTo>
                  <a:cubicBezTo>
                    <a:pt x="5757" y="1982"/>
                    <a:pt x="2955" y="3612"/>
                    <a:pt x="4" y="49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-4529896" y="474855"/>
              <a:ext cx="107924" cy="239646"/>
            </a:xfrm>
            <a:custGeom>
              <a:avLst/>
              <a:gdLst>
                <a:gd name="connsiteX0" fmla="*/ 98549 w 107924"/>
                <a:gd name="connsiteY0" fmla="*/ 100174 h 239646"/>
                <a:gd name="connsiteX1" fmla="*/ 98549 w 107924"/>
                <a:gd name="connsiteY1" fmla="*/ 184818 h 239646"/>
                <a:gd name="connsiteX2" fmla="*/ 49424 w 107924"/>
                <a:gd name="connsiteY2" fmla="*/ 233950 h 239646"/>
                <a:gd name="connsiteX3" fmla="*/ 56936 w 107924"/>
                <a:gd name="connsiteY3" fmla="*/ 239682 h 239646"/>
                <a:gd name="connsiteX4" fmla="*/ 107942 w 107924"/>
                <a:gd name="connsiteY4" fmla="*/ 188668 h 239646"/>
                <a:gd name="connsiteX5" fmla="*/ 107942 w 107924"/>
                <a:gd name="connsiteY5" fmla="*/ 96136 h 239646"/>
                <a:gd name="connsiteX6" fmla="*/ 8380 w 107924"/>
                <a:gd name="connsiteY6" fmla="*/ 35 h 239646"/>
                <a:gd name="connsiteX7" fmla="*/ 18 w 107924"/>
                <a:gd name="connsiteY7" fmla="*/ 5018 h 2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24" h="239646">
                  <a:moveTo>
                    <a:pt x="98549" y="100174"/>
                  </a:moveTo>
                  <a:lnTo>
                    <a:pt x="98549" y="184818"/>
                  </a:lnTo>
                  <a:lnTo>
                    <a:pt x="49424" y="233950"/>
                  </a:lnTo>
                  <a:cubicBezTo>
                    <a:pt x="52121" y="235594"/>
                    <a:pt x="54638" y="237512"/>
                    <a:pt x="56936" y="239682"/>
                  </a:cubicBezTo>
                  <a:lnTo>
                    <a:pt x="107942" y="188668"/>
                  </a:lnTo>
                  <a:lnTo>
                    <a:pt x="107942" y="96136"/>
                  </a:lnTo>
                  <a:lnTo>
                    <a:pt x="8380" y="35"/>
                  </a:lnTo>
                  <a:cubicBezTo>
                    <a:pt x="5774" y="1982"/>
                    <a:pt x="2970" y="3655"/>
                    <a:pt x="18" y="501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-4806521" y="916012"/>
              <a:ext cx="315260" cy="339410"/>
            </a:xfrm>
            <a:custGeom>
              <a:avLst/>
              <a:gdLst>
                <a:gd name="connsiteX0" fmla="*/ 9 w 315260"/>
                <a:gd name="connsiteY0" fmla="*/ 6438 h 339410"/>
                <a:gd name="connsiteX1" fmla="*/ 18140 w 315260"/>
                <a:gd name="connsiteY1" fmla="*/ 23159 h 339410"/>
                <a:gd name="connsiteX2" fmla="*/ 18140 w 315260"/>
                <a:gd name="connsiteY2" fmla="*/ 132693 h 339410"/>
                <a:gd name="connsiteX3" fmla="*/ 98352 w 315260"/>
                <a:gd name="connsiteY3" fmla="*/ 215361 h 339410"/>
                <a:gd name="connsiteX4" fmla="*/ 185362 w 315260"/>
                <a:gd name="connsiteY4" fmla="*/ 215361 h 339410"/>
                <a:gd name="connsiteX5" fmla="*/ 309444 w 315260"/>
                <a:gd name="connsiteY5" fmla="*/ 339460 h 339410"/>
                <a:gd name="connsiteX6" fmla="*/ 315269 w 315260"/>
                <a:gd name="connsiteY6" fmla="*/ 332040 h 339410"/>
                <a:gd name="connsiteX7" fmla="*/ 189183 w 315260"/>
                <a:gd name="connsiteY7" fmla="*/ 205973 h 339410"/>
                <a:gd name="connsiteX8" fmla="*/ 102296 w 315260"/>
                <a:gd name="connsiteY8" fmla="*/ 205973 h 339410"/>
                <a:gd name="connsiteX9" fmla="*/ 27527 w 315260"/>
                <a:gd name="connsiteY9" fmla="*/ 128936 h 339410"/>
                <a:gd name="connsiteX10" fmla="*/ 27527 w 315260"/>
                <a:gd name="connsiteY10" fmla="*/ 19028 h 339410"/>
                <a:gd name="connsiteX11" fmla="*/ 6958 w 315260"/>
                <a:gd name="connsiteY11" fmla="*/ 50 h 339410"/>
                <a:gd name="connsiteX12" fmla="*/ 9 w 315260"/>
                <a:gd name="connsiteY12" fmla="*/ 6438 h 3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60" h="339410">
                  <a:moveTo>
                    <a:pt x="9" y="6438"/>
                  </a:moveTo>
                  <a:lnTo>
                    <a:pt x="18140" y="23159"/>
                  </a:lnTo>
                  <a:lnTo>
                    <a:pt x="18140" y="132693"/>
                  </a:lnTo>
                  <a:lnTo>
                    <a:pt x="98352" y="215361"/>
                  </a:lnTo>
                  <a:lnTo>
                    <a:pt x="185362" y="215361"/>
                  </a:lnTo>
                  <a:lnTo>
                    <a:pt x="309444" y="339460"/>
                  </a:lnTo>
                  <a:cubicBezTo>
                    <a:pt x="311144" y="336807"/>
                    <a:pt x="313095" y="334319"/>
                    <a:pt x="315269" y="332040"/>
                  </a:cubicBezTo>
                  <a:lnTo>
                    <a:pt x="189183" y="205973"/>
                  </a:lnTo>
                  <a:lnTo>
                    <a:pt x="102296" y="205973"/>
                  </a:lnTo>
                  <a:lnTo>
                    <a:pt x="27527" y="128936"/>
                  </a:lnTo>
                  <a:lnTo>
                    <a:pt x="27527" y="19028"/>
                  </a:lnTo>
                  <a:lnTo>
                    <a:pt x="6958" y="50"/>
                  </a:lnTo>
                  <a:cubicBezTo>
                    <a:pt x="4873" y="2415"/>
                    <a:pt x="2543" y="4556"/>
                    <a:pt x="9" y="643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-5008932" y="1618238"/>
              <a:ext cx="1272546" cy="1066534"/>
            </a:xfrm>
            <a:custGeom>
              <a:avLst/>
              <a:gdLst>
                <a:gd name="connsiteX0" fmla="*/ 819813 w 1272546"/>
                <a:gd name="connsiteY0" fmla="*/ 734414 h 1066534"/>
                <a:gd name="connsiteX1" fmla="*/ 931681 w 1272546"/>
                <a:gd name="connsiteY1" fmla="*/ 847142 h 1066534"/>
                <a:gd name="connsiteX2" fmla="*/ 1186043 w 1272546"/>
                <a:gd name="connsiteY2" fmla="*/ 847142 h 1066534"/>
                <a:gd name="connsiteX3" fmla="*/ 1225587 w 1272546"/>
                <a:gd name="connsiteY3" fmla="*/ 888962 h 1066534"/>
                <a:gd name="connsiteX4" fmla="*/ 1225587 w 1272546"/>
                <a:gd name="connsiteY4" fmla="*/ 1066606 h 1066534"/>
                <a:gd name="connsiteX5" fmla="*/ 1272549 w 1272546"/>
                <a:gd name="connsiteY5" fmla="*/ 1011648 h 1066534"/>
                <a:gd name="connsiteX6" fmla="*/ 1272549 w 1272546"/>
                <a:gd name="connsiteY6" fmla="*/ 845166 h 1066534"/>
                <a:gd name="connsiteX7" fmla="*/ 1204730 w 1272546"/>
                <a:gd name="connsiteY7" fmla="*/ 781476 h 1066534"/>
                <a:gd name="connsiteX8" fmla="*/ 983343 w 1272546"/>
                <a:gd name="connsiteY8" fmla="*/ 781476 h 1066534"/>
                <a:gd name="connsiteX9" fmla="*/ 675725 w 1272546"/>
                <a:gd name="connsiteY9" fmla="*/ 471470 h 1066534"/>
                <a:gd name="connsiteX10" fmla="*/ 560663 w 1272546"/>
                <a:gd name="connsiteY10" fmla="*/ 471470 h 1066534"/>
                <a:gd name="connsiteX11" fmla="*/ 314476 w 1272546"/>
                <a:gd name="connsiteY11" fmla="*/ 222897 h 1066534"/>
                <a:gd name="connsiteX12" fmla="*/ 314476 w 1272546"/>
                <a:gd name="connsiteY12" fmla="*/ 27970 h 1066534"/>
                <a:gd name="connsiteX13" fmla="*/ 286576 w 1272546"/>
                <a:gd name="connsiteY13" fmla="*/ 72 h 1066534"/>
                <a:gd name="connsiteX14" fmla="*/ 280088 w 1272546"/>
                <a:gd name="connsiteY14" fmla="*/ 6836 h 1066534"/>
                <a:gd name="connsiteX15" fmla="*/ 305169 w 1272546"/>
                <a:gd name="connsiteY15" fmla="*/ 31921 h 1066534"/>
                <a:gd name="connsiteX16" fmla="*/ 305169 w 1272546"/>
                <a:gd name="connsiteY16" fmla="*/ 226848 h 1066534"/>
                <a:gd name="connsiteX17" fmla="*/ 555393 w 1272546"/>
                <a:gd name="connsiteY17" fmla="*/ 479553 h 1066534"/>
                <a:gd name="connsiteX18" fmla="*/ 556835 w 1272546"/>
                <a:gd name="connsiteY18" fmla="*/ 480995 h 1066534"/>
                <a:gd name="connsiteX19" fmla="*/ 671897 w 1272546"/>
                <a:gd name="connsiteY19" fmla="*/ 480995 h 1066534"/>
                <a:gd name="connsiteX20" fmla="*/ 979472 w 1272546"/>
                <a:gd name="connsiteY20" fmla="*/ 790980 h 1066534"/>
                <a:gd name="connsiteX21" fmla="*/ 1201053 w 1272546"/>
                <a:gd name="connsiteY21" fmla="*/ 790980 h 1066534"/>
                <a:gd name="connsiteX22" fmla="*/ 1263234 w 1272546"/>
                <a:gd name="connsiteY22" fmla="*/ 849384 h 1066534"/>
                <a:gd name="connsiteX23" fmla="*/ 1263234 w 1272546"/>
                <a:gd name="connsiteY23" fmla="*/ 1008331 h 1066534"/>
                <a:gd name="connsiteX24" fmla="*/ 1235053 w 1272546"/>
                <a:gd name="connsiteY24" fmla="*/ 1041305 h 1066534"/>
                <a:gd name="connsiteX25" fmla="*/ 1235053 w 1272546"/>
                <a:gd name="connsiteY25" fmla="*/ 885379 h 1066534"/>
                <a:gd name="connsiteX26" fmla="*/ 1190059 w 1272546"/>
                <a:gd name="connsiteY26" fmla="*/ 837941 h 1066534"/>
                <a:gd name="connsiteX27" fmla="*/ 935624 w 1272546"/>
                <a:gd name="connsiteY27" fmla="*/ 837941 h 1066534"/>
                <a:gd name="connsiteX28" fmla="*/ 823749 w 1272546"/>
                <a:gd name="connsiteY28" fmla="*/ 725206 h 1066534"/>
                <a:gd name="connsiteX29" fmla="*/ 549013 w 1272546"/>
                <a:gd name="connsiteY29" fmla="*/ 725206 h 1066534"/>
                <a:gd name="connsiteX30" fmla="*/ 391682 w 1272546"/>
                <a:gd name="connsiteY30" fmla="*/ 565501 h 1066534"/>
                <a:gd name="connsiteX31" fmla="*/ 220639 w 1272546"/>
                <a:gd name="connsiteY31" fmla="*/ 565501 h 1066534"/>
                <a:gd name="connsiteX32" fmla="*/ 220639 w 1272546"/>
                <a:gd name="connsiteY32" fmla="*/ 650895 h 1066534"/>
                <a:gd name="connsiteX33" fmla="*/ 139958 w 1272546"/>
                <a:gd name="connsiteY33" fmla="*/ 725206 h 1066534"/>
                <a:gd name="connsiteX34" fmla="*/ 29871 w 1272546"/>
                <a:gd name="connsiteY34" fmla="*/ 725206 h 1066534"/>
                <a:gd name="connsiteX35" fmla="*/ 2 w 1272546"/>
                <a:gd name="connsiteY35" fmla="*/ 761655 h 1066534"/>
                <a:gd name="connsiteX36" fmla="*/ 7795 w 1272546"/>
                <a:gd name="connsiteY36" fmla="*/ 766918 h 1066534"/>
                <a:gd name="connsiteX37" fmla="*/ 34283 w 1272546"/>
                <a:gd name="connsiteY37" fmla="*/ 734601 h 1066534"/>
                <a:gd name="connsiteX38" fmla="*/ 143621 w 1272546"/>
                <a:gd name="connsiteY38" fmla="*/ 734601 h 1066534"/>
                <a:gd name="connsiteX39" fmla="*/ 230033 w 1272546"/>
                <a:gd name="connsiteY39" fmla="*/ 655034 h 1066534"/>
                <a:gd name="connsiteX40" fmla="*/ 230033 w 1272546"/>
                <a:gd name="connsiteY40" fmla="*/ 574897 h 1066534"/>
                <a:gd name="connsiteX41" fmla="*/ 387738 w 1272546"/>
                <a:gd name="connsiteY41" fmla="*/ 574897 h 1066534"/>
                <a:gd name="connsiteX42" fmla="*/ 545069 w 1272546"/>
                <a:gd name="connsiteY42" fmla="*/ 734601 h 1066534"/>
                <a:gd name="connsiteX43" fmla="*/ 819813 w 1272546"/>
                <a:gd name="connsiteY43" fmla="*/ 734601 h 106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72546" h="1066534">
                  <a:moveTo>
                    <a:pt x="819813" y="734414"/>
                  </a:moveTo>
                  <a:lnTo>
                    <a:pt x="931681" y="847142"/>
                  </a:lnTo>
                  <a:lnTo>
                    <a:pt x="1186043" y="847142"/>
                  </a:lnTo>
                  <a:lnTo>
                    <a:pt x="1225587" y="888962"/>
                  </a:lnTo>
                  <a:lnTo>
                    <a:pt x="1225587" y="1066606"/>
                  </a:lnTo>
                  <a:lnTo>
                    <a:pt x="1272549" y="1011648"/>
                  </a:lnTo>
                  <a:lnTo>
                    <a:pt x="1272549" y="845166"/>
                  </a:lnTo>
                  <a:lnTo>
                    <a:pt x="1204730" y="781476"/>
                  </a:lnTo>
                  <a:lnTo>
                    <a:pt x="983343" y="781476"/>
                  </a:lnTo>
                  <a:lnTo>
                    <a:pt x="675725" y="471470"/>
                  </a:lnTo>
                  <a:lnTo>
                    <a:pt x="560663" y="471470"/>
                  </a:lnTo>
                  <a:lnTo>
                    <a:pt x="314476" y="222897"/>
                  </a:lnTo>
                  <a:lnTo>
                    <a:pt x="314476" y="27970"/>
                  </a:lnTo>
                  <a:lnTo>
                    <a:pt x="286576" y="72"/>
                  </a:lnTo>
                  <a:cubicBezTo>
                    <a:pt x="284684" y="2574"/>
                    <a:pt x="282506" y="4838"/>
                    <a:pt x="280088" y="6836"/>
                  </a:cubicBezTo>
                  <a:lnTo>
                    <a:pt x="305169" y="31921"/>
                  </a:lnTo>
                  <a:lnTo>
                    <a:pt x="305169" y="226848"/>
                  </a:lnTo>
                  <a:lnTo>
                    <a:pt x="555393" y="479553"/>
                  </a:lnTo>
                  <a:lnTo>
                    <a:pt x="556835" y="480995"/>
                  </a:lnTo>
                  <a:lnTo>
                    <a:pt x="671897" y="480995"/>
                  </a:lnTo>
                  <a:lnTo>
                    <a:pt x="979472" y="790980"/>
                  </a:lnTo>
                  <a:lnTo>
                    <a:pt x="1201053" y="790980"/>
                  </a:lnTo>
                  <a:lnTo>
                    <a:pt x="1263234" y="849384"/>
                  </a:lnTo>
                  <a:lnTo>
                    <a:pt x="1263234" y="1008331"/>
                  </a:lnTo>
                  <a:lnTo>
                    <a:pt x="1235053" y="1041305"/>
                  </a:lnTo>
                  <a:lnTo>
                    <a:pt x="1235053" y="885379"/>
                  </a:lnTo>
                  <a:lnTo>
                    <a:pt x="1190059" y="837941"/>
                  </a:lnTo>
                  <a:lnTo>
                    <a:pt x="935624" y="837941"/>
                  </a:lnTo>
                  <a:lnTo>
                    <a:pt x="823749" y="725206"/>
                  </a:lnTo>
                  <a:lnTo>
                    <a:pt x="549013" y="725206"/>
                  </a:lnTo>
                  <a:lnTo>
                    <a:pt x="391682" y="565501"/>
                  </a:lnTo>
                  <a:lnTo>
                    <a:pt x="220639" y="565501"/>
                  </a:lnTo>
                  <a:lnTo>
                    <a:pt x="220639" y="650895"/>
                  </a:lnTo>
                  <a:lnTo>
                    <a:pt x="139958" y="725206"/>
                  </a:lnTo>
                  <a:lnTo>
                    <a:pt x="29871" y="725206"/>
                  </a:lnTo>
                  <a:lnTo>
                    <a:pt x="2" y="761655"/>
                  </a:lnTo>
                  <a:cubicBezTo>
                    <a:pt x="2775" y="763133"/>
                    <a:pt x="5387" y="764899"/>
                    <a:pt x="7795" y="766918"/>
                  </a:cubicBezTo>
                  <a:lnTo>
                    <a:pt x="34283" y="734601"/>
                  </a:lnTo>
                  <a:lnTo>
                    <a:pt x="143621" y="734601"/>
                  </a:lnTo>
                  <a:lnTo>
                    <a:pt x="230033" y="655034"/>
                  </a:lnTo>
                  <a:lnTo>
                    <a:pt x="230033" y="574897"/>
                  </a:lnTo>
                  <a:lnTo>
                    <a:pt x="387738" y="574897"/>
                  </a:lnTo>
                  <a:lnTo>
                    <a:pt x="545069" y="734601"/>
                  </a:lnTo>
                  <a:lnTo>
                    <a:pt x="819813" y="734601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-2374327" y="-381234"/>
              <a:ext cx="296061" cy="4903785"/>
            </a:xfrm>
            <a:custGeom>
              <a:avLst/>
              <a:gdLst>
                <a:gd name="connsiteX0" fmla="*/ 122193 w 296061"/>
                <a:gd name="connsiteY0" fmla="*/ 2388117 h 4903785"/>
                <a:gd name="connsiteX1" fmla="*/ 169155 w 296061"/>
                <a:gd name="connsiteY1" fmla="*/ 2339454 h 4903785"/>
                <a:gd name="connsiteX2" fmla="*/ 169155 w 296061"/>
                <a:gd name="connsiteY2" fmla="*/ 1805765 h 4903785"/>
                <a:gd name="connsiteX3" fmla="*/ 244270 w 296061"/>
                <a:gd name="connsiteY3" fmla="*/ 1733617 h 4903785"/>
                <a:gd name="connsiteX4" fmla="*/ 244270 w 296061"/>
                <a:gd name="connsiteY4" fmla="*/ 1307782 h 4903785"/>
                <a:gd name="connsiteX5" fmla="*/ 291232 w 296061"/>
                <a:gd name="connsiteY5" fmla="*/ 1259119 h 4903785"/>
                <a:gd name="connsiteX6" fmla="*/ 291232 w 296061"/>
                <a:gd name="connsiteY6" fmla="*/ 787245 h 4903785"/>
                <a:gd name="connsiteX7" fmla="*/ 197336 w 296061"/>
                <a:gd name="connsiteY7" fmla="*/ 690985 h 4903785"/>
                <a:gd name="connsiteX8" fmla="*/ 197336 w 296061"/>
                <a:gd name="connsiteY8" fmla="*/ 580572 h 4903785"/>
                <a:gd name="connsiteX9" fmla="*/ 65837 w 296061"/>
                <a:gd name="connsiteY9" fmla="*/ 449053 h 4903785"/>
                <a:gd name="connsiteX10" fmla="*/ 65837 w 296061"/>
                <a:gd name="connsiteY10" fmla="*/ 302681 h 4903785"/>
                <a:gd name="connsiteX11" fmla="*/ 281874 w 296061"/>
                <a:gd name="connsiteY11" fmla="*/ 89634 h 4903785"/>
                <a:gd name="connsiteX12" fmla="*/ 281874 w 296061"/>
                <a:gd name="connsiteY12" fmla="*/ 20774 h 4903785"/>
                <a:gd name="connsiteX13" fmla="*/ 296149 w 296061"/>
                <a:gd name="connsiteY13" fmla="*/ 6497 h 4903785"/>
                <a:gd name="connsiteX14" fmla="*/ 289386 w 296061"/>
                <a:gd name="connsiteY14" fmla="*/ 8 h 4903785"/>
                <a:gd name="connsiteX15" fmla="*/ 272480 w 296061"/>
                <a:gd name="connsiteY15" fmla="*/ 16916 h 4903785"/>
                <a:gd name="connsiteX16" fmla="*/ 272480 w 296061"/>
                <a:gd name="connsiteY16" fmla="*/ 85682 h 4903785"/>
                <a:gd name="connsiteX17" fmla="*/ 56443 w 296061"/>
                <a:gd name="connsiteY17" fmla="*/ 298737 h 4903785"/>
                <a:gd name="connsiteX18" fmla="*/ 56443 w 296061"/>
                <a:gd name="connsiteY18" fmla="*/ 452896 h 4903785"/>
                <a:gd name="connsiteX19" fmla="*/ 187943 w 296061"/>
                <a:gd name="connsiteY19" fmla="*/ 584415 h 4903785"/>
                <a:gd name="connsiteX20" fmla="*/ 187943 w 296061"/>
                <a:gd name="connsiteY20" fmla="*/ 694735 h 4903785"/>
                <a:gd name="connsiteX21" fmla="*/ 281874 w 296061"/>
                <a:gd name="connsiteY21" fmla="*/ 791023 h 4903785"/>
                <a:gd name="connsiteX22" fmla="*/ 281874 w 296061"/>
                <a:gd name="connsiteY22" fmla="*/ 1255283 h 4903785"/>
                <a:gd name="connsiteX23" fmla="*/ 234912 w 296061"/>
                <a:gd name="connsiteY23" fmla="*/ 1303946 h 4903785"/>
                <a:gd name="connsiteX24" fmla="*/ 234912 w 296061"/>
                <a:gd name="connsiteY24" fmla="*/ 1729579 h 4903785"/>
                <a:gd name="connsiteX25" fmla="*/ 159768 w 296061"/>
                <a:gd name="connsiteY25" fmla="*/ 1801727 h 4903785"/>
                <a:gd name="connsiteX26" fmla="*/ 159768 w 296061"/>
                <a:gd name="connsiteY26" fmla="*/ 2335603 h 4903785"/>
                <a:gd name="connsiteX27" fmla="*/ 112806 w 296061"/>
                <a:gd name="connsiteY27" fmla="*/ 2384267 h 4903785"/>
                <a:gd name="connsiteX28" fmla="*/ 112806 w 296061"/>
                <a:gd name="connsiteY28" fmla="*/ 2612643 h 4903785"/>
                <a:gd name="connsiteX29" fmla="*/ 87 w 296061"/>
                <a:gd name="connsiteY29" fmla="*/ 2722365 h 4903785"/>
                <a:gd name="connsiteX30" fmla="*/ 87 w 296061"/>
                <a:gd name="connsiteY30" fmla="*/ 4903793 h 4903785"/>
                <a:gd name="connsiteX31" fmla="*/ 9459 w 296061"/>
                <a:gd name="connsiteY31" fmla="*/ 4903793 h 4903785"/>
                <a:gd name="connsiteX32" fmla="*/ 9459 w 296061"/>
                <a:gd name="connsiteY32" fmla="*/ 2726309 h 4903785"/>
                <a:gd name="connsiteX33" fmla="*/ 122171 w 296061"/>
                <a:gd name="connsiteY33" fmla="*/ 2616587 h 4903785"/>
                <a:gd name="connsiteX34" fmla="*/ 122171 w 296061"/>
                <a:gd name="connsiteY34" fmla="*/ 2388016 h 490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6061" h="4903785">
                  <a:moveTo>
                    <a:pt x="122193" y="2388117"/>
                  </a:moveTo>
                  <a:lnTo>
                    <a:pt x="169155" y="2339454"/>
                  </a:lnTo>
                  <a:lnTo>
                    <a:pt x="169155" y="1805765"/>
                  </a:lnTo>
                  <a:lnTo>
                    <a:pt x="244270" y="1733617"/>
                  </a:lnTo>
                  <a:lnTo>
                    <a:pt x="244270" y="1307782"/>
                  </a:lnTo>
                  <a:lnTo>
                    <a:pt x="291232" y="1259119"/>
                  </a:lnTo>
                  <a:lnTo>
                    <a:pt x="291232" y="787245"/>
                  </a:lnTo>
                  <a:lnTo>
                    <a:pt x="197336" y="690985"/>
                  </a:lnTo>
                  <a:lnTo>
                    <a:pt x="197336" y="580572"/>
                  </a:lnTo>
                  <a:lnTo>
                    <a:pt x="65837" y="449053"/>
                  </a:lnTo>
                  <a:lnTo>
                    <a:pt x="65837" y="302681"/>
                  </a:lnTo>
                  <a:lnTo>
                    <a:pt x="281874" y="89634"/>
                  </a:lnTo>
                  <a:lnTo>
                    <a:pt x="281874" y="20774"/>
                  </a:lnTo>
                  <a:lnTo>
                    <a:pt x="296149" y="6497"/>
                  </a:lnTo>
                  <a:cubicBezTo>
                    <a:pt x="293647" y="4604"/>
                    <a:pt x="291383" y="2427"/>
                    <a:pt x="289386" y="8"/>
                  </a:cubicBezTo>
                  <a:lnTo>
                    <a:pt x="272480" y="16916"/>
                  </a:lnTo>
                  <a:lnTo>
                    <a:pt x="272480" y="85682"/>
                  </a:lnTo>
                  <a:lnTo>
                    <a:pt x="56443" y="298737"/>
                  </a:lnTo>
                  <a:lnTo>
                    <a:pt x="56443" y="452896"/>
                  </a:lnTo>
                  <a:lnTo>
                    <a:pt x="187943" y="584415"/>
                  </a:lnTo>
                  <a:lnTo>
                    <a:pt x="187943" y="694735"/>
                  </a:lnTo>
                  <a:lnTo>
                    <a:pt x="281874" y="791023"/>
                  </a:lnTo>
                  <a:lnTo>
                    <a:pt x="281874" y="1255283"/>
                  </a:lnTo>
                  <a:lnTo>
                    <a:pt x="234912" y="1303946"/>
                  </a:lnTo>
                  <a:lnTo>
                    <a:pt x="234912" y="1729579"/>
                  </a:lnTo>
                  <a:lnTo>
                    <a:pt x="159768" y="1801727"/>
                  </a:lnTo>
                  <a:lnTo>
                    <a:pt x="159768" y="2335603"/>
                  </a:lnTo>
                  <a:lnTo>
                    <a:pt x="112806" y="2384267"/>
                  </a:lnTo>
                  <a:lnTo>
                    <a:pt x="112806" y="2612643"/>
                  </a:lnTo>
                  <a:lnTo>
                    <a:pt x="87" y="2722365"/>
                  </a:lnTo>
                  <a:lnTo>
                    <a:pt x="87" y="4903793"/>
                  </a:lnTo>
                  <a:lnTo>
                    <a:pt x="9459" y="4903793"/>
                  </a:lnTo>
                  <a:lnTo>
                    <a:pt x="9459" y="2726309"/>
                  </a:lnTo>
                  <a:lnTo>
                    <a:pt x="122171" y="2616587"/>
                  </a:lnTo>
                  <a:lnTo>
                    <a:pt x="122171" y="238801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-2843976" y="944190"/>
              <a:ext cx="140871" cy="3578446"/>
            </a:xfrm>
            <a:custGeom>
              <a:avLst/>
              <a:gdLst>
                <a:gd name="connsiteX0" fmla="*/ 18860 w 140871"/>
                <a:gd name="connsiteY0" fmla="*/ 539839 h 3578446"/>
                <a:gd name="connsiteX1" fmla="*/ 122178 w 140871"/>
                <a:gd name="connsiteY1" fmla="*/ 439319 h 3578446"/>
                <a:gd name="connsiteX2" fmla="*/ 122178 w 140871"/>
                <a:gd name="connsiteY2" fmla="*/ 281785 h 3578446"/>
                <a:gd name="connsiteX3" fmla="*/ 9466 w 140871"/>
                <a:gd name="connsiteY3" fmla="*/ 156806 h 3578446"/>
                <a:gd name="connsiteX4" fmla="*/ 9466 w 140871"/>
                <a:gd name="connsiteY4" fmla="*/ 51 h 3578446"/>
                <a:gd name="connsiteX5" fmla="*/ 3266 w 140871"/>
                <a:gd name="connsiteY5" fmla="*/ 707 h 3578446"/>
                <a:gd name="connsiteX6" fmla="*/ 72 w 140871"/>
                <a:gd name="connsiteY6" fmla="*/ 425 h 3578446"/>
                <a:gd name="connsiteX7" fmla="*/ 72 w 140871"/>
                <a:gd name="connsiteY7" fmla="*/ 160498 h 3578446"/>
                <a:gd name="connsiteX8" fmla="*/ 112784 w 140871"/>
                <a:gd name="connsiteY8" fmla="*/ 285440 h 3578446"/>
                <a:gd name="connsiteX9" fmla="*/ 112784 w 140871"/>
                <a:gd name="connsiteY9" fmla="*/ 435374 h 3578446"/>
                <a:gd name="connsiteX10" fmla="*/ 9466 w 140871"/>
                <a:gd name="connsiteY10" fmla="*/ 535895 h 3578446"/>
                <a:gd name="connsiteX11" fmla="*/ 9466 w 140871"/>
                <a:gd name="connsiteY11" fmla="*/ 1447794 h 3578446"/>
                <a:gd name="connsiteX12" fmla="*/ 131571 w 140871"/>
                <a:gd name="connsiteY12" fmla="*/ 1563810 h 3578446"/>
                <a:gd name="connsiteX13" fmla="*/ 131571 w 140871"/>
                <a:gd name="connsiteY13" fmla="*/ 3578497 h 3578446"/>
                <a:gd name="connsiteX14" fmla="*/ 140944 w 140871"/>
                <a:gd name="connsiteY14" fmla="*/ 3578497 h 3578446"/>
                <a:gd name="connsiteX15" fmla="*/ 140944 w 140871"/>
                <a:gd name="connsiteY15" fmla="*/ 1559772 h 3578446"/>
                <a:gd name="connsiteX16" fmla="*/ 18838 w 140871"/>
                <a:gd name="connsiteY16" fmla="*/ 1443756 h 3578446"/>
                <a:gd name="connsiteX17" fmla="*/ 18838 w 140871"/>
                <a:gd name="connsiteY17" fmla="*/ 539839 h 357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871" h="3578446">
                  <a:moveTo>
                    <a:pt x="18860" y="539839"/>
                  </a:moveTo>
                  <a:lnTo>
                    <a:pt x="122178" y="439319"/>
                  </a:lnTo>
                  <a:lnTo>
                    <a:pt x="122178" y="281785"/>
                  </a:lnTo>
                  <a:lnTo>
                    <a:pt x="9466" y="156806"/>
                  </a:lnTo>
                  <a:lnTo>
                    <a:pt x="9466" y="51"/>
                  </a:lnTo>
                  <a:cubicBezTo>
                    <a:pt x="7418" y="411"/>
                    <a:pt x="5342" y="635"/>
                    <a:pt x="3266" y="707"/>
                  </a:cubicBezTo>
                  <a:cubicBezTo>
                    <a:pt x="2141" y="707"/>
                    <a:pt x="1103" y="425"/>
                    <a:pt x="72" y="425"/>
                  </a:cubicBezTo>
                  <a:lnTo>
                    <a:pt x="72" y="160498"/>
                  </a:lnTo>
                  <a:lnTo>
                    <a:pt x="112784" y="285440"/>
                  </a:lnTo>
                  <a:lnTo>
                    <a:pt x="112784" y="435374"/>
                  </a:lnTo>
                  <a:lnTo>
                    <a:pt x="9466" y="535895"/>
                  </a:lnTo>
                  <a:lnTo>
                    <a:pt x="9466" y="1447794"/>
                  </a:lnTo>
                  <a:lnTo>
                    <a:pt x="131571" y="1563810"/>
                  </a:lnTo>
                  <a:lnTo>
                    <a:pt x="131571" y="3578497"/>
                  </a:lnTo>
                  <a:lnTo>
                    <a:pt x="140944" y="3578497"/>
                  </a:lnTo>
                  <a:lnTo>
                    <a:pt x="140944" y="1559772"/>
                  </a:lnTo>
                  <a:lnTo>
                    <a:pt x="18838" y="1443756"/>
                  </a:lnTo>
                  <a:lnTo>
                    <a:pt x="18838" y="53983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-3060006" y="523114"/>
              <a:ext cx="148405" cy="2937041"/>
            </a:xfrm>
            <a:custGeom>
              <a:avLst/>
              <a:gdLst>
                <a:gd name="connsiteX0" fmla="*/ 131565 w 148405"/>
                <a:gd name="connsiteY0" fmla="*/ 2936984 h 2937041"/>
                <a:gd name="connsiteX1" fmla="*/ 131565 w 148405"/>
                <a:gd name="connsiteY1" fmla="*/ 2125808 h 2937041"/>
                <a:gd name="connsiteX2" fmla="*/ 9459 w 148405"/>
                <a:gd name="connsiteY2" fmla="*/ 2006014 h 2937041"/>
                <a:gd name="connsiteX3" fmla="*/ 9459 w 148405"/>
                <a:gd name="connsiteY3" fmla="*/ 1426582 h 2937041"/>
                <a:gd name="connsiteX4" fmla="*/ 122171 w 148405"/>
                <a:gd name="connsiteY4" fmla="*/ 1309996 h 2937041"/>
                <a:gd name="connsiteX5" fmla="*/ 122171 w 148405"/>
                <a:gd name="connsiteY5" fmla="*/ 954239 h 2937041"/>
                <a:gd name="connsiteX6" fmla="*/ 37633 w 148405"/>
                <a:gd name="connsiteY6" fmla="*/ 871197 h 2937041"/>
                <a:gd name="connsiteX7" fmla="*/ 37633 w 148405"/>
                <a:gd name="connsiteY7" fmla="*/ 115866 h 2937041"/>
                <a:gd name="connsiteX8" fmla="*/ 148470 w 148405"/>
                <a:gd name="connsiteY8" fmla="*/ 5957 h 2937041"/>
                <a:gd name="connsiteX9" fmla="*/ 141146 w 148405"/>
                <a:gd name="connsiteY9" fmla="*/ 37 h 2937041"/>
                <a:gd name="connsiteX10" fmla="*/ 28246 w 148405"/>
                <a:gd name="connsiteY10" fmla="*/ 111922 h 2937041"/>
                <a:gd name="connsiteX11" fmla="*/ 28246 w 148405"/>
                <a:gd name="connsiteY11" fmla="*/ 875126 h 2937041"/>
                <a:gd name="connsiteX12" fmla="*/ 112784 w 148405"/>
                <a:gd name="connsiteY12" fmla="*/ 958169 h 2937041"/>
                <a:gd name="connsiteX13" fmla="*/ 112784 w 148405"/>
                <a:gd name="connsiteY13" fmla="*/ 1306239 h 2937041"/>
                <a:gd name="connsiteX14" fmla="*/ 65 w 148405"/>
                <a:gd name="connsiteY14" fmla="*/ 1422825 h 2937041"/>
                <a:gd name="connsiteX15" fmla="*/ 65 w 148405"/>
                <a:gd name="connsiteY15" fmla="*/ 2009965 h 2937041"/>
                <a:gd name="connsiteX16" fmla="*/ 122171 w 148405"/>
                <a:gd name="connsiteY16" fmla="*/ 2129745 h 2937041"/>
                <a:gd name="connsiteX17" fmla="*/ 122171 w 148405"/>
                <a:gd name="connsiteY17" fmla="*/ 2936703 h 2937041"/>
                <a:gd name="connsiteX18" fmla="*/ 125364 w 148405"/>
                <a:gd name="connsiteY18" fmla="*/ 2936422 h 2937041"/>
                <a:gd name="connsiteX19" fmla="*/ 131565 w 148405"/>
                <a:gd name="connsiteY19" fmla="*/ 2937078 h 293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405" h="2937041">
                  <a:moveTo>
                    <a:pt x="131565" y="2936984"/>
                  </a:moveTo>
                  <a:lnTo>
                    <a:pt x="131565" y="2125808"/>
                  </a:lnTo>
                  <a:lnTo>
                    <a:pt x="9459" y="2006014"/>
                  </a:lnTo>
                  <a:lnTo>
                    <a:pt x="9459" y="1426582"/>
                  </a:lnTo>
                  <a:lnTo>
                    <a:pt x="122171" y="1309996"/>
                  </a:lnTo>
                  <a:lnTo>
                    <a:pt x="122171" y="954239"/>
                  </a:lnTo>
                  <a:lnTo>
                    <a:pt x="37633" y="871197"/>
                  </a:lnTo>
                  <a:lnTo>
                    <a:pt x="37633" y="115866"/>
                  </a:lnTo>
                  <a:lnTo>
                    <a:pt x="148470" y="5957"/>
                  </a:lnTo>
                  <a:cubicBezTo>
                    <a:pt x="145810" y="4277"/>
                    <a:pt x="143352" y="2287"/>
                    <a:pt x="141146" y="37"/>
                  </a:cubicBezTo>
                  <a:lnTo>
                    <a:pt x="28246" y="111922"/>
                  </a:lnTo>
                  <a:lnTo>
                    <a:pt x="28246" y="875126"/>
                  </a:lnTo>
                  <a:lnTo>
                    <a:pt x="112784" y="958169"/>
                  </a:lnTo>
                  <a:lnTo>
                    <a:pt x="112784" y="1306239"/>
                  </a:lnTo>
                  <a:lnTo>
                    <a:pt x="65" y="1422825"/>
                  </a:lnTo>
                  <a:lnTo>
                    <a:pt x="65" y="2009965"/>
                  </a:lnTo>
                  <a:lnTo>
                    <a:pt x="122171" y="2129745"/>
                  </a:lnTo>
                  <a:lnTo>
                    <a:pt x="122171" y="2936703"/>
                  </a:lnTo>
                  <a:cubicBezTo>
                    <a:pt x="123202" y="2936703"/>
                    <a:pt x="124240" y="2936422"/>
                    <a:pt x="125364" y="2936422"/>
                  </a:cubicBezTo>
                  <a:cubicBezTo>
                    <a:pt x="127441" y="2936494"/>
                    <a:pt x="129517" y="2936717"/>
                    <a:pt x="131565" y="29370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-2937901" y="3555975"/>
              <a:ext cx="9393" cy="787222"/>
            </a:xfrm>
            <a:custGeom>
              <a:avLst/>
              <a:gdLst>
                <a:gd name="connsiteX0" fmla="*/ 3263 w 9393"/>
                <a:gd name="connsiteY0" fmla="*/ 603 h 787222"/>
                <a:gd name="connsiteX1" fmla="*/ 69 w 9393"/>
                <a:gd name="connsiteY1" fmla="*/ 322 h 787222"/>
                <a:gd name="connsiteX2" fmla="*/ 69 w 9393"/>
                <a:gd name="connsiteY2" fmla="*/ 786983 h 787222"/>
                <a:gd name="connsiteX3" fmla="*/ 3263 w 9393"/>
                <a:gd name="connsiteY3" fmla="*/ 786701 h 787222"/>
                <a:gd name="connsiteX4" fmla="*/ 9463 w 9393"/>
                <a:gd name="connsiteY4" fmla="*/ 787358 h 787222"/>
                <a:gd name="connsiteX5" fmla="*/ 9463 w 9393"/>
                <a:gd name="connsiteY5" fmla="*/ 135 h 787222"/>
                <a:gd name="connsiteX6" fmla="*/ 3263 w 9393"/>
                <a:gd name="connsiteY6" fmla="*/ 791 h 7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3" h="787222">
                  <a:moveTo>
                    <a:pt x="3263" y="603"/>
                  </a:moveTo>
                  <a:cubicBezTo>
                    <a:pt x="2138" y="603"/>
                    <a:pt x="1100" y="322"/>
                    <a:pt x="69" y="322"/>
                  </a:cubicBezTo>
                  <a:lnTo>
                    <a:pt x="69" y="786983"/>
                  </a:lnTo>
                  <a:cubicBezTo>
                    <a:pt x="1100" y="786983"/>
                    <a:pt x="2138" y="786701"/>
                    <a:pt x="3263" y="786701"/>
                  </a:cubicBezTo>
                  <a:cubicBezTo>
                    <a:pt x="5339" y="786774"/>
                    <a:pt x="7415" y="786997"/>
                    <a:pt x="9463" y="787358"/>
                  </a:cubicBezTo>
                  <a:lnTo>
                    <a:pt x="9463" y="135"/>
                  </a:lnTo>
                  <a:cubicBezTo>
                    <a:pt x="7415" y="495"/>
                    <a:pt x="5339" y="719"/>
                    <a:pt x="3263" y="7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-2148903" y="1290357"/>
              <a:ext cx="1450821" cy="1468992"/>
            </a:xfrm>
            <a:custGeom>
              <a:avLst/>
              <a:gdLst>
                <a:gd name="connsiteX0" fmla="*/ 554282 w 1450821"/>
                <a:gd name="connsiteY0" fmla="*/ 621877 h 1468992"/>
                <a:gd name="connsiteX1" fmla="*/ 554282 w 1450821"/>
                <a:gd name="connsiteY1" fmla="*/ 861523 h 1468992"/>
                <a:gd name="connsiteX2" fmla="*/ 411413 w 1450821"/>
                <a:gd name="connsiteY2" fmla="*/ 1005913 h 1468992"/>
                <a:gd name="connsiteX3" fmla="*/ 144557 w 1450821"/>
                <a:gd name="connsiteY3" fmla="*/ 1005913 h 1468992"/>
                <a:gd name="connsiteX4" fmla="*/ 94 w 1450821"/>
                <a:gd name="connsiteY4" fmla="*/ 1154347 h 1468992"/>
                <a:gd name="connsiteX5" fmla="*/ 94 w 1450821"/>
                <a:gd name="connsiteY5" fmla="*/ 1417197 h 1468992"/>
                <a:gd name="connsiteX6" fmla="*/ 47056 w 1450821"/>
                <a:gd name="connsiteY6" fmla="*/ 1469054 h 1468992"/>
                <a:gd name="connsiteX7" fmla="*/ 47056 w 1450821"/>
                <a:gd name="connsiteY7" fmla="*/ 1182619 h 1468992"/>
                <a:gd name="connsiteX8" fmla="*/ 171058 w 1450821"/>
                <a:gd name="connsiteY8" fmla="*/ 1062277 h 1468992"/>
                <a:gd name="connsiteX9" fmla="*/ 459982 w 1450821"/>
                <a:gd name="connsiteY9" fmla="*/ 1062277 h 1468992"/>
                <a:gd name="connsiteX10" fmla="*/ 744033 w 1450821"/>
                <a:gd name="connsiteY10" fmla="*/ 780449 h 1468992"/>
                <a:gd name="connsiteX11" fmla="*/ 823192 w 1450821"/>
                <a:gd name="connsiteY11" fmla="*/ 780449 h 1468992"/>
                <a:gd name="connsiteX12" fmla="*/ 1031905 w 1450821"/>
                <a:gd name="connsiteY12" fmla="*/ 567669 h 1468992"/>
                <a:gd name="connsiteX13" fmla="*/ 1033217 w 1450821"/>
                <a:gd name="connsiteY13" fmla="*/ 566226 h 1468992"/>
                <a:gd name="connsiteX14" fmla="*/ 1033217 w 1450821"/>
                <a:gd name="connsiteY14" fmla="*/ 340900 h 1468992"/>
                <a:gd name="connsiteX15" fmla="*/ 1080179 w 1450821"/>
                <a:gd name="connsiteY15" fmla="*/ 294587 h 1468992"/>
                <a:gd name="connsiteX16" fmla="*/ 1080179 w 1450821"/>
                <a:gd name="connsiteY16" fmla="*/ 190497 h 1468992"/>
                <a:gd name="connsiteX17" fmla="*/ 1222291 w 1450821"/>
                <a:gd name="connsiteY17" fmla="*/ 47593 h 1468992"/>
                <a:gd name="connsiteX18" fmla="*/ 1410903 w 1450821"/>
                <a:gd name="connsiteY18" fmla="*/ 47593 h 1468992"/>
                <a:gd name="connsiteX19" fmla="*/ 1450915 w 1450821"/>
                <a:gd name="connsiteY19" fmla="*/ 6638 h 1468992"/>
                <a:gd name="connsiteX20" fmla="*/ 1444247 w 1450821"/>
                <a:gd name="connsiteY20" fmla="*/ 62 h 1468992"/>
                <a:gd name="connsiteX21" fmla="*/ 1406960 w 1450821"/>
                <a:gd name="connsiteY21" fmla="*/ 38205 h 1468992"/>
                <a:gd name="connsiteX22" fmla="*/ 1218441 w 1450821"/>
                <a:gd name="connsiteY22" fmla="*/ 38205 h 1468992"/>
                <a:gd name="connsiteX23" fmla="*/ 1070785 w 1450821"/>
                <a:gd name="connsiteY23" fmla="*/ 186538 h 1468992"/>
                <a:gd name="connsiteX24" fmla="*/ 1070785 w 1450821"/>
                <a:gd name="connsiteY24" fmla="*/ 290535 h 1468992"/>
                <a:gd name="connsiteX25" fmla="*/ 1023823 w 1450821"/>
                <a:gd name="connsiteY25" fmla="*/ 336847 h 1468992"/>
                <a:gd name="connsiteX26" fmla="*/ 1023823 w 1450821"/>
                <a:gd name="connsiteY26" fmla="*/ 562419 h 1468992"/>
                <a:gd name="connsiteX27" fmla="*/ 819249 w 1450821"/>
                <a:gd name="connsiteY27" fmla="*/ 770974 h 1468992"/>
                <a:gd name="connsiteX28" fmla="*/ 740162 w 1450821"/>
                <a:gd name="connsiteY28" fmla="*/ 770974 h 1468992"/>
                <a:gd name="connsiteX29" fmla="*/ 456111 w 1450821"/>
                <a:gd name="connsiteY29" fmla="*/ 1052802 h 1468992"/>
                <a:gd name="connsiteX30" fmla="*/ 167194 w 1450821"/>
                <a:gd name="connsiteY30" fmla="*/ 1052802 h 1468992"/>
                <a:gd name="connsiteX31" fmla="*/ 37576 w 1450821"/>
                <a:gd name="connsiteY31" fmla="*/ 1178588 h 1468992"/>
                <a:gd name="connsiteX32" fmla="*/ 37576 w 1450821"/>
                <a:gd name="connsiteY32" fmla="*/ 1444539 h 1468992"/>
                <a:gd name="connsiteX33" fmla="*/ 9394 w 1450821"/>
                <a:gd name="connsiteY33" fmla="*/ 1413447 h 1468992"/>
                <a:gd name="connsiteX34" fmla="*/ 9394 w 1450821"/>
                <a:gd name="connsiteY34" fmla="*/ 1158003 h 1468992"/>
                <a:gd name="connsiteX35" fmla="*/ 148392 w 1450821"/>
                <a:gd name="connsiteY35" fmla="*/ 1015236 h 1468992"/>
                <a:gd name="connsiteX36" fmla="*/ 415140 w 1450821"/>
                <a:gd name="connsiteY36" fmla="*/ 1015236 h 1468992"/>
                <a:gd name="connsiteX37" fmla="*/ 563481 w 1450821"/>
                <a:gd name="connsiteY37" fmla="*/ 865258 h 1468992"/>
                <a:gd name="connsiteX38" fmla="*/ 563481 w 1450821"/>
                <a:gd name="connsiteY38" fmla="*/ 621502 h 1468992"/>
                <a:gd name="connsiteX39" fmla="*/ 557281 w 1450821"/>
                <a:gd name="connsiteY39" fmla="*/ 622158 h 1468992"/>
                <a:gd name="connsiteX40" fmla="*/ 554087 w 1450821"/>
                <a:gd name="connsiteY40" fmla="*/ 621877 h 146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50821" h="1468992">
                  <a:moveTo>
                    <a:pt x="554282" y="621877"/>
                  </a:moveTo>
                  <a:lnTo>
                    <a:pt x="554282" y="861523"/>
                  </a:lnTo>
                  <a:lnTo>
                    <a:pt x="411413" y="1005913"/>
                  </a:lnTo>
                  <a:lnTo>
                    <a:pt x="144557" y="1005913"/>
                  </a:lnTo>
                  <a:lnTo>
                    <a:pt x="94" y="1154347"/>
                  </a:lnTo>
                  <a:lnTo>
                    <a:pt x="94" y="1417197"/>
                  </a:lnTo>
                  <a:lnTo>
                    <a:pt x="47056" y="1469054"/>
                  </a:lnTo>
                  <a:lnTo>
                    <a:pt x="47056" y="1182619"/>
                  </a:lnTo>
                  <a:lnTo>
                    <a:pt x="171058" y="1062277"/>
                  </a:lnTo>
                  <a:lnTo>
                    <a:pt x="459982" y="1062277"/>
                  </a:lnTo>
                  <a:lnTo>
                    <a:pt x="744033" y="780449"/>
                  </a:lnTo>
                  <a:lnTo>
                    <a:pt x="823192" y="780449"/>
                  </a:lnTo>
                  <a:lnTo>
                    <a:pt x="1031905" y="567669"/>
                  </a:lnTo>
                  <a:lnTo>
                    <a:pt x="1033217" y="566226"/>
                  </a:lnTo>
                  <a:lnTo>
                    <a:pt x="1033217" y="340900"/>
                  </a:lnTo>
                  <a:lnTo>
                    <a:pt x="1080179" y="294587"/>
                  </a:lnTo>
                  <a:lnTo>
                    <a:pt x="1080179" y="190497"/>
                  </a:lnTo>
                  <a:lnTo>
                    <a:pt x="1222291" y="47593"/>
                  </a:lnTo>
                  <a:lnTo>
                    <a:pt x="1410903" y="47593"/>
                  </a:lnTo>
                  <a:lnTo>
                    <a:pt x="1450915" y="6638"/>
                  </a:lnTo>
                  <a:cubicBezTo>
                    <a:pt x="1448464" y="4691"/>
                    <a:pt x="1446229" y="2484"/>
                    <a:pt x="1444247" y="62"/>
                  </a:cubicBezTo>
                  <a:lnTo>
                    <a:pt x="1406960" y="38205"/>
                  </a:lnTo>
                  <a:lnTo>
                    <a:pt x="1218441" y="38205"/>
                  </a:lnTo>
                  <a:lnTo>
                    <a:pt x="1070785" y="186538"/>
                  </a:lnTo>
                  <a:lnTo>
                    <a:pt x="1070785" y="290535"/>
                  </a:lnTo>
                  <a:lnTo>
                    <a:pt x="1023823" y="336847"/>
                  </a:lnTo>
                  <a:lnTo>
                    <a:pt x="1023823" y="562419"/>
                  </a:lnTo>
                  <a:lnTo>
                    <a:pt x="819249" y="770974"/>
                  </a:lnTo>
                  <a:lnTo>
                    <a:pt x="740162" y="770974"/>
                  </a:lnTo>
                  <a:lnTo>
                    <a:pt x="456111" y="1052802"/>
                  </a:lnTo>
                  <a:lnTo>
                    <a:pt x="167194" y="1052802"/>
                  </a:lnTo>
                  <a:lnTo>
                    <a:pt x="37576" y="1178588"/>
                  </a:lnTo>
                  <a:lnTo>
                    <a:pt x="37576" y="1444539"/>
                  </a:lnTo>
                  <a:lnTo>
                    <a:pt x="9394" y="1413447"/>
                  </a:lnTo>
                  <a:lnTo>
                    <a:pt x="9394" y="1158003"/>
                  </a:lnTo>
                  <a:lnTo>
                    <a:pt x="148392" y="1015236"/>
                  </a:lnTo>
                  <a:lnTo>
                    <a:pt x="415140" y="1015236"/>
                  </a:lnTo>
                  <a:lnTo>
                    <a:pt x="563481" y="865258"/>
                  </a:lnTo>
                  <a:lnTo>
                    <a:pt x="563481" y="621502"/>
                  </a:lnTo>
                  <a:cubicBezTo>
                    <a:pt x="561433" y="621862"/>
                    <a:pt x="559357" y="622086"/>
                    <a:pt x="557281" y="622158"/>
                  </a:cubicBezTo>
                  <a:cubicBezTo>
                    <a:pt x="556156" y="622158"/>
                    <a:pt x="555118" y="621877"/>
                    <a:pt x="554087" y="62187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-1921216" y="192089"/>
              <a:ext cx="857097" cy="2028963"/>
            </a:xfrm>
            <a:custGeom>
              <a:avLst/>
              <a:gdLst>
                <a:gd name="connsiteX0" fmla="*/ 437244 w 857097"/>
                <a:gd name="connsiteY0" fmla="*/ 779563 h 2028963"/>
                <a:gd name="connsiteX1" fmla="*/ 373470 w 857097"/>
                <a:gd name="connsiteY1" fmla="*/ 845812 h 2028963"/>
                <a:gd name="connsiteX2" fmla="*/ 373470 w 857097"/>
                <a:gd name="connsiteY2" fmla="*/ 1021863 h 2028963"/>
                <a:gd name="connsiteX3" fmla="*/ 223182 w 857097"/>
                <a:gd name="connsiteY3" fmla="*/ 1171328 h 2028963"/>
                <a:gd name="connsiteX4" fmla="*/ 223182 w 857097"/>
                <a:gd name="connsiteY4" fmla="*/ 1284907 h 2028963"/>
                <a:gd name="connsiteX5" fmla="*/ 101076 w 857097"/>
                <a:gd name="connsiteY5" fmla="*/ 1402964 h 2028963"/>
                <a:gd name="connsiteX6" fmla="*/ 101076 w 857097"/>
                <a:gd name="connsiteY6" fmla="*/ 1923775 h 2028963"/>
                <a:gd name="connsiteX7" fmla="*/ 102 w 857097"/>
                <a:gd name="connsiteY7" fmla="*/ 2028990 h 2028963"/>
                <a:gd name="connsiteX8" fmla="*/ 74777 w 857097"/>
                <a:gd name="connsiteY8" fmla="*/ 2028990 h 2028963"/>
                <a:gd name="connsiteX9" fmla="*/ 176126 w 857097"/>
                <a:gd name="connsiteY9" fmla="*/ 1926659 h 2028963"/>
                <a:gd name="connsiteX10" fmla="*/ 176847 w 857097"/>
                <a:gd name="connsiteY10" fmla="*/ 1627735 h 2028963"/>
                <a:gd name="connsiteX11" fmla="*/ 284866 w 857097"/>
                <a:gd name="connsiteY11" fmla="*/ 1519701 h 2028963"/>
                <a:gd name="connsiteX12" fmla="*/ 326385 w 857097"/>
                <a:gd name="connsiteY12" fmla="*/ 1561226 h 2028963"/>
                <a:gd name="connsiteX13" fmla="*/ 326385 w 857097"/>
                <a:gd name="connsiteY13" fmla="*/ 1623698 h 2028963"/>
                <a:gd name="connsiteX14" fmla="*/ 329579 w 857097"/>
                <a:gd name="connsiteY14" fmla="*/ 1623416 h 2028963"/>
                <a:gd name="connsiteX15" fmla="*/ 335779 w 857097"/>
                <a:gd name="connsiteY15" fmla="*/ 1624073 h 2028963"/>
                <a:gd name="connsiteX16" fmla="*/ 335779 w 857097"/>
                <a:gd name="connsiteY16" fmla="*/ 1557484 h 2028963"/>
                <a:gd name="connsiteX17" fmla="*/ 284866 w 857097"/>
                <a:gd name="connsiteY17" fmla="*/ 1506564 h 2028963"/>
                <a:gd name="connsiteX18" fmla="*/ 167453 w 857097"/>
                <a:gd name="connsiteY18" fmla="*/ 1623993 h 2028963"/>
                <a:gd name="connsiteX19" fmla="*/ 166733 w 857097"/>
                <a:gd name="connsiteY19" fmla="*/ 1923011 h 2028963"/>
                <a:gd name="connsiteX20" fmla="*/ 70847 w 857097"/>
                <a:gd name="connsiteY20" fmla="*/ 2019768 h 2028963"/>
                <a:gd name="connsiteX21" fmla="*/ 22097 w 857097"/>
                <a:gd name="connsiteY21" fmla="*/ 2019768 h 2028963"/>
                <a:gd name="connsiteX22" fmla="*/ 110391 w 857097"/>
                <a:gd name="connsiteY22" fmla="*/ 1927705 h 2028963"/>
                <a:gd name="connsiteX23" fmla="*/ 110391 w 857097"/>
                <a:gd name="connsiteY23" fmla="*/ 1407110 h 2028963"/>
                <a:gd name="connsiteX24" fmla="*/ 232461 w 857097"/>
                <a:gd name="connsiteY24" fmla="*/ 1289010 h 2028963"/>
                <a:gd name="connsiteX25" fmla="*/ 232461 w 857097"/>
                <a:gd name="connsiteY25" fmla="*/ 1175330 h 2028963"/>
                <a:gd name="connsiteX26" fmla="*/ 382748 w 857097"/>
                <a:gd name="connsiteY26" fmla="*/ 1025865 h 2028963"/>
                <a:gd name="connsiteX27" fmla="*/ 382748 w 857097"/>
                <a:gd name="connsiteY27" fmla="*/ 849735 h 2028963"/>
                <a:gd name="connsiteX28" fmla="*/ 441079 w 857097"/>
                <a:gd name="connsiteY28" fmla="*/ 789167 h 2028963"/>
                <a:gd name="connsiteX29" fmla="*/ 525711 w 857097"/>
                <a:gd name="connsiteY29" fmla="*/ 789167 h 2028963"/>
                <a:gd name="connsiteX30" fmla="*/ 598699 w 857097"/>
                <a:gd name="connsiteY30" fmla="*/ 711547 h 2028963"/>
                <a:gd name="connsiteX31" fmla="*/ 598699 w 857097"/>
                <a:gd name="connsiteY31" fmla="*/ 424722 h 2028963"/>
                <a:gd name="connsiteX32" fmla="*/ 664448 w 857097"/>
                <a:gd name="connsiteY32" fmla="*/ 359619 h 2028963"/>
                <a:gd name="connsiteX33" fmla="*/ 664448 w 857097"/>
                <a:gd name="connsiteY33" fmla="*/ 199258 h 2028963"/>
                <a:gd name="connsiteX34" fmla="*/ 857199 w 857097"/>
                <a:gd name="connsiteY34" fmla="*/ 6516 h 2028963"/>
                <a:gd name="connsiteX35" fmla="*/ 850437 w 857097"/>
                <a:gd name="connsiteY35" fmla="*/ 26 h 2028963"/>
                <a:gd name="connsiteX36" fmla="*/ 655062 w 857097"/>
                <a:gd name="connsiteY36" fmla="*/ 195430 h 2028963"/>
                <a:gd name="connsiteX37" fmla="*/ 655062 w 857097"/>
                <a:gd name="connsiteY37" fmla="*/ 355790 h 2028963"/>
                <a:gd name="connsiteX38" fmla="*/ 589312 w 857097"/>
                <a:gd name="connsiteY38" fmla="*/ 420893 h 2028963"/>
                <a:gd name="connsiteX39" fmla="*/ 589312 w 857097"/>
                <a:gd name="connsiteY39" fmla="*/ 707869 h 2028963"/>
                <a:gd name="connsiteX40" fmla="*/ 521587 w 857097"/>
                <a:gd name="connsiteY40" fmla="*/ 779830 h 2028963"/>
                <a:gd name="connsiteX41" fmla="*/ 436963 w 857097"/>
                <a:gd name="connsiteY41" fmla="*/ 779830 h 202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57097" h="2028963">
                  <a:moveTo>
                    <a:pt x="437244" y="779563"/>
                  </a:moveTo>
                  <a:lnTo>
                    <a:pt x="373470" y="845812"/>
                  </a:lnTo>
                  <a:lnTo>
                    <a:pt x="373470" y="1021863"/>
                  </a:lnTo>
                  <a:lnTo>
                    <a:pt x="223182" y="1171328"/>
                  </a:lnTo>
                  <a:lnTo>
                    <a:pt x="223182" y="1284907"/>
                  </a:lnTo>
                  <a:lnTo>
                    <a:pt x="101076" y="1402964"/>
                  </a:lnTo>
                  <a:lnTo>
                    <a:pt x="101076" y="1923775"/>
                  </a:lnTo>
                  <a:lnTo>
                    <a:pt x="102" y="2028990"/>
                  </a:lnTo>
                  <a:lnTo>
                    <a:pt x="74777" y="2028990"/>
                  </a:lnTo>
                  <a:lnTo>
                    <a:pt x="176126" y="1926659"/>
                  </a:lnTo>
                  <a:lnTo>
                    <a:pt x="176847" y="1627735"/>
                  </a:lnTo>
                  <a:lnTo>
                    <a:pt x="284866" y="1519701"/>
                  </a:lnTo>
                  <a:lnTo>
                    <a:pt x="326385" y="1561226"/>
                  </a:lnTo>
                  <a:lnTo>
                    <a:pt x="326385" y="1623698"/>
                  </a:lnTo>
                  <a:cubicBezTo>
                    <a:pt x="327416" y="1623698"/>
                    <a:pt x="328454" y="1623416"/>
                    <a:pt x="329579" y="1623416"/>
                  </a:cubicBezTo>
                  <a:cubicBezTo>
                    <a:pt x="331655" y="1623489"/>
                    <a:pt x="333731" y="1623712"/>
                    <a:pt x="335779" y="1624073"/>
                  </a:cubicBezTo>
                  <a:lnTo>
                    <a:pt x="335779" y="1557484"/>
                  </a:lnTo>
                  <a:lnTo>
                    <a:pt x="284866" y="1506564"/>
                  </a:lnTo>
                  <a:lnTo>
                    <a:pt x="167453" y="1623993"/>
                  </a:lnTo>
                  <a:lnTo>
                    <a:pt x="166733" y="1923011"/>
                  </a:lnTo>
                  <a:lnTo>
                    <a:pt x="70847" y="2019768"/>
                  </a:lnTo>
                  <a:lnTo>
                    <a:pt x="22097" y="2019768"/>
                  </a:lnTo>
                  <a:lnTo>
                    <a:pt x="110391" y="1927705"/>
                  </a:lnTo>
                  <a:lnTo>
                    <a:pt x="110391" y="1407110"/>
                  </a:lnTo>
                  <a:lnTo>
                    <a:pt x="232461" y="1289010"/>
                  </a:lnTo>
                  <a:lnTo>
                    <a:pt x="232461" y="1175330"/>
                  </a:lnTo>
                  <a:lnTo>
                    <a:pt x="382748" y="1025865"/>
                  </a:lnTo>
                  <a:lnTo>
                    <a:pt x="382748" y="849735"/>
                  </a:lnTo>
                  <a:lnTo>
                    <a:pt x="441079" y="789167"/>
                  </a:lnTo>
                  <a:lnTo>
                    <a:pt x="525711" y="789167"/>
                  </a:lnTo>
                  <a:lnTo>
                    <a:pt x="598699" y="711547"/>
                  </a:lnTo>
                  <a:lnTo>
                    <a:pt x="598699" y="424722"/>
                  </a:lnTo>
                  <a:lnTo>
                    <a:pt x="664448" y="359619"/>
                  </a:lnTo>
                  <a:lnTo>
                    <a:pt x="664448" y="199258"/>
                  </a:lnTo>
                  <a:lnTo>
                    <a:pt x="857199" y="6516"/>
                  </a:lnTo>
                  <a:cubicBezTo>
                    <a:pt x="854697" y="4623"/>
                    <a:pt x="852434" y="2445"/>
                    <a:pt x="850437" y="26"/>
                  </a:cubicBezTo>
                  <a:lnTo>
                    <a:pt x="655062" y="195430"/>
                  </a:lnTo>
                  <a:lnTo>
                    <a:pt x="655062" y="355790"/>
                  </a:lnTo>
                  <a:lnTo>
                    <a:pt x="589312" y="420893"/>
                  </a:lnTo>
                  <a:lnTo>
                    <a:pt x="589312" y="707869"/>
                  </a:lnTo>
                  <a:lnTo>
                    <a:pt x="521587" y="779830"/>
                  </a:lnTo>
                  <a:lnTo>
                    <a:pt x="436963" y="779830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-2233441" y="533028"/>
              <a:ext cx="873513" cy="3989602"/>
            </a:xfrm>
            <a:custGeom>
              <a:avLst/>
              <a:gdLst>
                <a:gd name="connsiteX0" fmla="*/ 9485 w 873513"/>
                <a:gd name="connsiteY0" fmla="*/ 1868245 h 3989602"/>
                <a:gd name="connsiteX1" fmla="*/ 336792 w 873513"/>
                <a:gd name="connsiteY1" fmla="*/ 1552319 h 3989602"/>
                <a:gd name="connsiteX2" fmla="*/ 338234 w 873513"/>
                <a:gd name="connsiteY2" fmla="*/ 1550877 h 3989602"/>
                <a:gd name="connsiteX3" fmla="*/ 338234 w 873513"/>
                <a:gd name="connsiteY3" fmla="*/ 687202 h 3989602"/>
                <a:gd name="connsiteX4" fmla="*/ 483144 w 873513"/>
                <a:gd name="connsiteY4" fmla="*/ 541875 h 3989602"/>
                <a:gd name="connsiteX5" fmla="*/ 589843 w 873513"/>
                <a:gd name="connsiteY5" fmla="*/ 541875 h 3989602"/>
                <a:gd name="connsiteX6" fmla="*/ 723599 w 873513"/>
                <a:gd name="connsiteY6" fmla="*/ 410356 h 3989602"/>
                <a:gd name="connsiteX7" fmla="*/ 815555 w 873513"/>
                <a:gd name="connsiteY7" fmla="*/ 410356 h 3989602"/>
                <a:gd name="connsiteX8" fmla="*/ 873605 w 873513"/>
                <a:gd name="connsiteY8" fmla="*/ 347625 h 3989602"/>
                <a:gd name="connsiteX9" fmla="*/ 873605 w 873513"/>
                <a:gd name="connsiteY9" fmla="*/ 179189 h 3989602"/>
                <a:gd name="connsiteX10" fmla="*/ 817249 w 873513"/>
                <a:gd name="connsiteY10" fmla="*/ 118499 h 3989602"/>
                <a:gd name="connsiteX11" fmla="*/ 817249 w 873513"/>
                <a:gd name="connsiteY11" fmla="*/ 87119 h 3989602"/>
                <a:gd name="connsiteX12" fmla="*/ 854255 w 873513"/>
                <a:gd name="connsiteY12" fmla="*/ 37504 h 3989602"/>
                <a:gd name="connsiteX13" fmla="*/ 804647 w 873513"/>
                <a:gd name="connsiteY13" fmla="*/ 500 h 3989602"/>
                <a:gd name="connsiteX14" fmla="*/ 767187 w 873513"/>
                <a:gd name="connsiteY14" fmla="*/ 43906 h 3989602"/>
                <a:gd name="connsiteX15" fmla="*/ 807855 w 873513"/>
                <a:gd name="connsiteY15" fmla="*/ 87400 h 3989602"/>
                <a:gd name="connsiteX16" fmla="*/ 807855 w 873513"/>
                <a:gd name="connsiteY16" fmla="*/ 122255 h 3989602"/>
                <a:gd name="connsiteX17" fmla="*/ 864211 w 873513"/>
                <a:gd name="connsiteY17" fmla="*/ 182938 h 3989602"/>
                <a:gd name="connsiteX18" fmla="*/ 864211 w 873513"/>
                <a:gd name="connsiteY18" fmla="*/ 344027 h 3989602"/>
                <a:gd name="connsiteX19" fmla="*/ 811424 w 873513"/>
                <a:gd name="connsiteY19" fmla="*/ 401047 h 3989602"/>
                <a:gd name="connsiteX20" fmla="*/ 719771 w 873513"/>
                <a:gd name="connsiteY20" fmla="*/ 401047 h 3989602"/>
                <a:gd name="connsiteX21" fmla="*/ 586000 w 873513"/>
                <a:gd name="connsiteY21" fmla="*/ 532573 h 3989602"/>
                <a:gd name="connsiteX22" fmla="*/ 479222 w 873513"/>
                <a:gd name="connsiteY22" fmla="*/ 532573 h 3989602"/>
                <a:gd name="connsiteX23" fmla="*/ 328841 w 873513"/>
                <a:gd name="connsiteY23" fmla="*/ 683351 h 3989602"/>
                <a:gd name="connsiteX24" fmla="*/ 328841 w 873513"/>
                <a:gd name="connsiteY24" fmla="*/ 1546868 h 3989602"/>
                <a:gd name="connsiteX25" fmla="*/ 1534 w 873513"/>
                <a:gd name="connsiteY25" fmla="*/ 1862794 h 3989602"/>
                <a:gd name="connsiteX26" fmla="*/ 92 w 873513"/>
                <a:gd name="connsiteY26" fmla="*/ 1864236 h 3989602"/>
                <a:gd name="connsiteX27" fmla="*/ 92 w 873513"/>
                <a:gd name="connsiteY27" fmla="*/ 2751489 h 3989602"/>
                <a:gd name="connsiteX28" fmla="*/ 122197 w 873513"/>
                <a:gd name="connsiteY28" fmla="*/ 2875963 h 3989602"/>
                <a:gd name="connsiteX29" fmla="*/ 122197 w 873513"/>
                <a:gd name="connsiteY29" fmla="*/ 2944917 h 3989602"/>
                <a:gd name="connsiteX30" fmla="*/ 37660 w 873513"/>
                <a:gd name="connsiteY30" fmla="*/ 3027037 h 3989602"/>
                <a:gd name="connsiteX31" fmla="*/ 37660 w 873513"/>
                <a:gd name="connsiteY31" fmla="*/ 3775554 h 3989602"/>
                <a:gd name="connsiteX32" fmla="*/ 94016 w 873513"/>
                <a:gd name="connsiteY32" fmla="*/ 3829567 h 3989602"/>
                <a:gd name="connsiteX33" fmla="*/ 94016 w 873513"/>
                <a:gd name="connsiteY33" fmla="*/ 3989639 h 3989602"/>
                <a:gd name="connsiteX34" fmla="*/ 103388 w 873513"/>
                <a:gd name="connsiteY34" fmla="*/ 3989639 h 3989602"/>
                <a:gd name="connsiteX35" fmla="*/ 103388 w 873513"/>
                <a:gd name="connsiteY35" fmla="*/ 3825536 h 3989602"/>
                <a:gd name="connsiteX36" fmla="*/ 47032 w 873513"/>
                <a:gd name="connsiteY36" fmla="*/ 3771516 h 3989602"/>
                <a:gd name="connsiteX37" fmla="*/ 47032 w 873513"/>
                <a:gd name="connsiteY37" fmla="*/ 3031002 h 3989602"/>
                <a:gd name="connsiteX38" fmla="*/ 131570 w 873513"/>
                <a:gd name="connsiteY38" fmla="*/ 2948897 h 3989602"/>
                <a:gd name="connsiteX39" fmla="*/ 131570 w 873513"/>
                <a:gd name="connsiteY39" fmla="*/ 2872113 h 3989602"/>
                <a:gd name="connsiteX40" fmla="*/ 9464 w 873513"/>
                <a:gd name="connsiteY40" fmla="*/ 2747639 h 3989602"/>
                <a:gd name="connsiteX41" fmla="*/ 9464 w 873513"/>
                <a:gd name="connsiteY41" fmla="*/ 1868151 h 398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3513" h="3989602">
                  <a:moveTo>
                    <a:pt x="9485" y="1868245"/>
                  </a:moveTo>
                  <a:lnTo>
                    <a:pt x="336792" y="1552319"/>
                  </a:lnTo>
                  <a:lnTo>
                    <a:pt x="338234" y="1550877"/>
                  </a:lnTo>
                  <a:lnTo>
                    <a:pt x="338234" y="687202"/>
                  </a:lnTo>
                  <a:lnTo>
                    <a:pt x="483144" y="541875"/>
                  </a:lnTo>
                  <a:lnTo>
                    <a:pt x="589843" y="541875"/>
                  </a:lnTo>
                  <a:lnTo>
                    <a:pt x="723599" y="410356"/>
                  </a:lnTo>
                  <a:lnTo>
                    <a:pt x="815555" y="410356"/>
                  </a:lnTo>
                  <a:lnTo>
                    <a:pt x="873605" y="347625"/>
                  </a:lnTo>
                  <a:lnTo>
                    <a:pt x="873605" y="179189"/>
                  </a:lnTo>
                  <a:lnTo>
                    <a:pt x="817249" y="118499"/>
                  </a:lnTo>
                  <a:lnTo>
                    <a:pt x="817249" y="87119"/>
                  </a:lnTo>
                  <a:cubicBezTo>
                    <a:pt x="841163" y="83636"/>
                    <a:pt x="857730" y="61428"/>
                    <a:pt x="854255" y="37504"/>
                  </a:cubicBezTo>
                  <a:cubicBezTo>
                    <a:pt x="850773" y="13587"/>
                    <a:pt x="828561" y="-2983"/>
                    <a:pt x="804647" y="500"/>
                  </a:cubicBezTo>
                  <a:cubicBezTo>
                    <a:pt x="783098" y="3629"/>
                    <a:pt x="767137" y="22131"/>
                    <a:pt x="767187" y="43906"/>
                  </a:cubicBezTo>
                  <a:cubicBezTo>
                    <a:pt x="766855" y="66980"/>
                    <a:pt x="784814" y="86189"/>
                    <a:pt x="807855" y="87400"/>
                  </a:cubicBezTo>
                  <a:lnTo>
                    <a:pt x="807855" y="122255"/>
                  </a:lnTo>
                  <a:lnTo>
                    <a:pt x="864211" y="182938"/>
                  </a:lnTo>
                  <a:lnTo>
                    <a:pt x="864211" y="344027"/>
                  </a:lnTo>
                  <a:lnTo>
                    <a:pt x="811424" y="401047"/>
                  </a:lnTo>
                  <a:lnTo>
                    <a:pt x="719771" y="401047"/>
                  </a:lnTo>
                  <a:lnTo>
                    <a:pt x="586000" y="532573"/>
                  </a:lnTo>
                  <a:lnTo>
                    <a:pt x="479222" y="532573"/>
                  </a:lnTo>
                  <a:lnTo>
                    <a:pt x="328841" y="683351"/>
                  </a:lnTo>
                  <a:lnTo>
                    <a:pt x="328841" y="1546868"/>
                  </a:lnTo>
                  <a:lnTo>
                    <a:pt x="1534" y="1862794"/>
                  </a:lnTo>
                  <a:lnTo>
                    <a:pt x="92" y="1864236"/>
                  </a:lnTo>
                  <a:lnTo>
                    <a:pt x="92" y="2751489"/>
                  </a:lnTo>
                  <a:lnTo>
                    <a:pt x="122197" y="2875963"/>
                  </a:lnTo>
                  <a:lnTo>
                    <a:pt x="122197" y="2944917"/>
                  </a:lnTo>
                  <a:lnTo>
                    <a:pt x="37660" y="3027037"/>
                  </a:lnTo>
                  <a:lnTo>
                    <a:pt x="37660" y="3775554"/>
                  </a:lnTo>
                  <a:lnTo>
                    <a:pt x="94016" y="3829567"/>
                  </a:lnTo>
                  <a:lnTo>
                    <a:pt x="94016" y="3989639"/>
                  </a:lnTo>
                  <a:lnTo>
                    <a:pt x="103388" y="3989639"/>
                  </a:lnTo>
                  <a:lnTo>
                    <a:pt x="103388" y="3825536"/>
                  </a:lnTo>
                  <a:lnTo>
                    <a:pt x="47032" y="3771516"/>
                  </a:lnTo>
                  <a:lnTo>
                    <a:pt x="47032" y="3031002"/>
                  </a:lnTo>
                  <a:lnTo>
                    <a:pt x="131570" y="2948897"/>
                  </a:lnTo>
                  <a:lnTo>
                    <a:pt x="131570" y="2872113"/>
                  </a:lnTo>
                  <a:lnTo>
                    <a:pt x="9464" y="2747639"/>
                  </a:lnTo>
                  <a:lnTo>
                    <a:pt x="9464" y="1868151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3276000" y="2625011"/>
              <a:ext cx="150280" cy="1803694"/>
            </a:xfrm>
            <a:custGeom>
              <a:avLst/>
              <a:gdLst>
                <a:gd name="connsiteX0" fmla="*/ 150302 w 150280"/>
                <a:gd name="connsiteY0" fmla="*/ 105 h 1803694"/>
                <a:gd name="connsiteX1" fmla="*/ 140930 w 150280"/>
                <a:gd name="connsiteY1" fmla="*/ 105 h 1803694"/>
                <a:gd name="connsiteX2" fmla="*/ 140930 w 150280"/>
                <a:gd name="connsiteY2" fmla="*/ 448306 h 1803694"/>
                <a:gd name="connsiteX3" fmla="*/ 37612 w 150280"/>
                <a:gd name="connsiteY3" fmla="*/ 552137 h 1803694"/>
                <a:gd name="connsiteX4" fmla="*/ 37612 w 150280"/>
                <a:gd name="connsiteY4" fmla="*/ 1794426 h 1803694"/>
                <a:gd name="connsiteX5" fmla="*/ 9430 w 150280"/>
                <a:gd name="connsiteY5" fmla="*/ 1794426 h 1803694"/>
                <a:gd name="connsiteX6" fmla="*/ 9430 w 150280"/>
                <a:gd name="connsiteY6" fmla="*/ 555958 h 1803694"/>
                <a:gd name="connsiteX7" fmla="*/ 112748 w 150280"/>
                <a:gd name="connsiteY7" fmla="*/ 452128 h 1803694"/>
                <a:gd name="connsiteX8" fmla="*/ 112748 w 150280"/>
                <a:gd name="connsiteY8" fmla="*/ 105 h 1803694"/>
                <a:gd name="connsiteX9" fmla="*/ 103376 w 150280"/>
                <a:gd name="connsiteY9" fmla="*/ 105 h 1803694"/>
                <a:gd name="connsiteX10" fmla="*/ 103376 w 150280"/>
                <a:gd name="connsiteY10" fmla="*/ 448306 h 1803694"/>
                <a:gd name="connsiteX11" fmla="*/ 58 w 150280"/>
                <a:gd name="connsiteY11" fmla="*/ 552137 h 1803694"/>
                <a:gd name="connsiteX12" fmla="*/ 58 w 150280"/>
                <a:gd name="connsiteY12" fmla="*/ 1803800 h 1803694"/>
                <a:gd name="connsiteX13" fmla="*/ 47020 w 150280"/>
                <a:gd name="connsiteY13" fmla="*/ 1803800 h 1803694"/>
                <a:gd name="connsiteX14" fmla="*/ 47020 w 150280"/>
                <a:gd name="connsiteY14" fmla="*/ 555958 h 1803694"/>
                <a:gd name="connsiteX15" fmla="*/ 150338 w 150280"/>
                <a:gd name="connsiteY15" fmla="*/ 452128 h 180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280" h="1803694">
                  <a:moveTo>
                    <a:pt x="150302" y="105"/>
                  </a:moveTo>
                  <a:lnTo>
                    <a:pt x="140930" y="105"/>
                  </a:lnTo>
                  <a:lnTo>
                    <a:pt x="140930" y="448306"/>
                  </a:lnTo>
                  <a:lnTo>
                    <a:pt x="37612" y="552137"/>
                  </a:lnTo>
                  <a:lnTo>
                    <a:pt x="37612" y="1794426"/>
                  </a:lnTo>
                  <a:lnTo>
                    <a:pt x="9430" y="1794426"/>
                  </a:lnTo>
                  <a:lnTo>
                    <a:pt x="9430" y="555958"/>
                  </a:lnTo>
                  <a:lnTo>
                    <a:pt x="112748" y="452128"/>
                  </a:lnTo>
                  <a:lnTo>
                    <a:pt x="112748" y="105"/>
                  </a:lnTo>
                  <a:lnTo>
                    <a:pt x="103376" y="105"/>
                  </a:lnTo>
                  <a:lnTo>
                    <a:pt x="103376" y="448306"/>
                  </a:lnTo>
                  <a:lnTo>
                    <a:pt x="58" y="552137"/>
                  </a:lnTo>
                  <a:lnTo>
                    <a:pt x="58" y="1803800"/>
                  </a:lnTo>
                  <a:lnTo>
                    <a:pt x="47020" y="1803800"/>
                  </a:lnTo>
                  <a:lnTo>
                    <a:pt x="47020" y="555958"/>
                  </a:lnTo>
                  <a:lnTo>
                    <a:pt x="150338" y="45212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3323049" y="-545827"/>
              <a:ext cx="272371" cy="1520590"/>
            </a:xfrm>
            <a:custGeom>
              <a:avLst/>
              <a:gdLst>
                <a:gd name="connsiteX0" fmla="*/ 263092 w 272371"/>
                <a:gd name="connsiteY0" fmla="*/ 209466 h 1520590"/>
                <a:gd name="connsiteX1" fmla="*/ 263092 w 272371"/>
                <a:gd name="connsiteY1" fmla="*/ 529610 h 1520590"/>
                <a:gd name="connsiteX2" fmla="*/ 197342 w 272371"/>
                <a:gd name="connsiteY2" fmla="*/ 590293 h 1520590"/>
                <a:gd name="connsiteX3" fmla="*/ 197342 w 272371"/>
                <a:gd name="connsiteY3" fmla="*/ 1004108 h 1520590"/>
                <a:gd name="connsiteX4" fmla="*/ 1498 w 272371"/>
                <a:gd name="connsiteY4" fmla="*/ 1199461 h 1520590"/>
                <a:gd name="connsiteX5" fmla="*/ 56 w 272371"/>
                <a:gd name="connsiteY5" fmla="*/ 1200903 h 1520590"/>
                <a:gd name="connsiteX6" fmla="*/ 56 w 272371"/>
                <a:gd name="connsiteY6" fmla="*/ 1350744 h 1520590"/>
                <a:gd name="connsiteX7" fmla="*/ 168468 w 272371"/>
                <a:gd name="connsiteY7" fmla="*/ 1520593 h 1520590"/>
                <a:gd name="connsiteX8" fmla="*/ 174106 w 272371"/>
                <a:gd name="connsiteY8" fmla="*/ 1512986 h 1520590"/>
                <a:gd name="connsiteX9" fmla="*/ 9393 w 272371"/>
                <a:gd name="connsiteY9" fmla="*/ 1346850 h 1520590"/>
                <a:gd name="connsiteX10" fmla="*/ 9393 w 272371"/>
                <a:gd name="connsiteY10" fmla="*/ 1204718 h 1520590"/>
                <a:gd name="connsiteX11" fmla="*/ 205236 w 272371"/>
                <a:gd name="connsiteY11" fmla="*/ 1009408 h 1520590"/>
                <a:gd name="connsiteX12" fmla="*/ 206678 w 272371"/>
                <a:gd name="connsiteY12" fmla="*/ 1007966 h 1520590"/>
                <a:gd name="connsiteX13" fmla="*/ 206678 w 272371"/>
                <a:gd name="connsiteY13" fmla="*/ 594504 h 1520590"/>
                <a:gd name="connsiteX14" fmla="*/ 272428 w 272371"/>
                <a:gd name="connsiteY14" fmla="*/ 533821 h 1520590"/>
                <a:gd name="connsiteX15" fmla="*/ 272428 w 272371"/>
                <a:gd name="connsiteY15" fmla="*/ 205645 h 1520590"/>
                <a:gd name="connsiteX16" fmla="*/ 69598 w 272371"/>
                <a:gd name="connsiteY16" fmla="*/ 2 h 1520590"/>
                <a:gd name="connsiteX17" fmla="*/ 61805 w 272371"/>
                <a:gd name="connsiteY17" fmla="*/ 5454 h 1520590"/>
                <a:gd name="connsiteX18" fmla="*/ 263020 w 272371"/>
                <a:gd name="connsiteY18" fmla="*/ 209466 h 152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2371" h="1520590">
                  <a:moveTo>
                    <a:pt x="263092" y="209466"/>
                  </a:moveTo>
                  <a:lnTo>
                    <a:pt x="263092" y="529610"/>
                  </a:lnTo>
                  <a:lnTo>
                    <a:pt x="197342" y="590293"/>
                  </a:lnTo>
                  <a:lnTo>
                    <a:pt x="197342" y="1004108"/>
                  </a:lnTo>
                  <a:lnTo>
                    <a:pt x="1498" y="1199461"/>
                  </a:lnTo>
                  <a:lnTo>
                    <a:pt x="56" y="1200903"/>
                  </a:lnTo>
                  <a:lnTo>
                    <a:pt x="56" y="1350744"/>
                  </a:lnTo>
                  <a:lnTo>
                    <a:pt x="168468" y="1520593"/>
                  </a:lnTo>
                  <a:cubicBezTo>
                    <a:pt x="170134" y="1517904"/>
                    <a:pt x="172022" y="1515358"/>
                    <a:pt x="174106" y="1512986"/>
                  </a:cubicBezTo>
                  <a:lnTo>
                    <a:pt x="9393" y="1346850"/>
                  </a:lnTo>
                  <a:lnTo>
                    <a:pt x="9393" y="1204718"/>
                  </a:lnTo>
                  <a:lnTo>
                    <a:pt x="205236" y="1009408"/>
                  </a:lnTo>
                  <a:lnTo>
                    <a:pt x="206678" y="1007966"/>
                  </a:lnTo>
                  <a:lnTo>
                    <a:pt x="206678" y="594504"/>
                  </a:lnTo>
                  <a:lnTo>
                    <a:pt x="272428" y="533821"/>
                  </a:lnTo>
                  <a:lnTo>
                    <a:pt x="272428" y="205645"/>
                  </a:lnTo>
                  <a:lnTo>
                    <a:pt x="69598" y="2"/>
                  </a:lnTo>
                  <a:cubicBezTo>
                    <a:pt x="67219" y="2113"/>
                    <a:pt x="64602" y="3942"/>
                    <a:pt x="61805" y="5454"/>
                  </a:cubicBezTo>
                  <a:lnTo>
                    <a:pt x="263020" y="20946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2717545" y="-270669"/>
              <a:ext cx="277367" cy="963280"/>
            </a:xfrm>
            <a:custGeom>
              <a:avLst/>
              <a:gdLst>
                <a:gd name="connsiteX0" fmla="*/ 113451 w 277367"/>
                <a:gd name="connsiteY0" fmla="*/ 8563 h 963280"/>
                <a:gd name="connsiteX1" fmla="*/ 108664 w 277367"/>
                <a:gd name="connsiteY1" fmla="*/ 11 h 963280"/>
                <a:gd name="connsiteX2" fmla="*/ 70800 w 277367"/>
                <a:gd name="connsiteY2" fmla="*/ 37873 h 963280"/>
                <a:gd name="connsiteX3" fmla="*/ 70800 w 277367"/>
                <a:gd name="connsiteY3" fmla="*/ 291328 h 963280"/>
                <a:gd name="connsiteX4" fmla="*/ 268050 w 277367"/>
                <a:gd name="connsiteY4" fmla="*/ 488044 h 963280"/>
                <a:gd name="connsiteX5" fmla="*/ 268050 w 277367"/>
                <a:gd name="connsiteY5" fmla="*/ 630090 h 963280"/>
                <a:gd name="connsiteX6" fmla="*/ 80172 w 277367"/>
                <a:gd name="connsiteY6" fmla="*/ 815809 h 963280"/>
                <a:gd name="connsiteX7" fmla="*/ 80172 w 277367"/>
                <a:gd name="connsiteY7" fmla="*/ 874618 h 963280"/>
                <a:gd name="connsiteX8" fmla="*/ 76 w 277367"/>
                <a:gd name="connsiteY8" fmla="*/ 956247 h 963280"/>
                <a:gd name="connsiteX9" fmla="*/ 6370 w 277367"/>
                <a:gd name="connsiteY9" fmla="*/ 963292 h 963280"/>
                <a:gd name="connsiteX10" fmla="*/ 89588 w 277367"/>
                <a:gd name="connsiteY10" fmla="*/ 878555 h 963280"/>
                <a:gd name="connsiteX11" fmla="*/ 89588 w 277367"/>
                <a:gd name="connsiteY11" fmla="*/ 819840 h 963280"/>
                <a:gd name="connsiteX12" fmla="*/ 277444 w 277367"/>
                <a:gd name="connsiteY12" fmla="*/ 634113 h 963280"/>
                <a:gd name="connsiteX13" fmla="*/ 277444 w 277367"/>
                <a:gd name="connsiteY13" fmla="*/ 484193 h 963280"/>
                <a:gd name="connsiteX14" fmla="*/ 80172 w 277367"/>
                <a:gd name="connsiteY14" fmla="*/ 287478 h 963280"/>
                <a:gd name="connsiteX15" fmla="*/ 80172 w 277367"/>
                <a:gd name="connsiteY15" fmla="*/ 41818 h 963280"/>
                <a:gd name="connsiteX16" fmla="*/ 113336 w 277367"/>
                <a:gd name="connsiteY16" fmla="*/ 8649 h 9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367" h="963280">
                  <a:moveTo>
                    <a:pt x="113451" y="8563"/>
                  </a:moveTo>
                  <a:cubicBezTo>
                    <a:pt x="111548" y="5897"/>
                    <a:pt x="109940" y="3030"/>
                    <a:pt x="108664" y="11"/>
                  </a:cubicBezTo>
                  <a:lnTo>
                    <a:pt x="70800" y="37873"/>
                  </a:lnTo>
                  <a:lnTo>
                    <a:pt x="70800" y="291328"/>
                  </a:lnTo>
                  <a:lnTo>
                    <a:pt x="268050" y="488044"/>
                  </a:lnTo>
                  <a:lnTo>
                    <a:pt x="268050" y="630090"/>
                  </a:lnTo>
                  <a:lnTo>
                    <a:pt x="80172" y="815809"/>
                  </a:lnTo>
                  <a:lnTo>
                    <a:pt x="80172" y="874618"/>
                  </a:lnTo>
                  <a:lnTo>
                    <a:pt x="76" y="956247"/>
                  </a:lnTo>
                  <a:cubicBezTo>
                    <a:pt x="2412" y="958367"/>
                    <a:pt x="4524" y="960732"/>
                    <a:pt x="6370" y="963292"/>
                  </a:cubicBezTo>
                  <a:lnTo>
                    <a:pt x="89588" y="878555"/>
                  </a:lnTo>
                  <a:lnTo>
                    <a:pt x="89588" y="819840"/>
                  </a:lnTo>
                  <a:lnTo>
                    <a:pt x="277444" y="634113"/>
                  </a:lnTo>
                  <a:lnTo>
                    <a:pt x="277444" y="484193"/>
                  </a:lnTo>
                  <a:lnTo>
                    <a:pt x="80172" y="287478"/>
                  </a:lnTo>
                  <a:lnTo>
                    <a:pt x="80172" y="41818"/>
                  </a:lnTo>
                  <a:lnTo>
                    <a:pt x="113336" y="864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975563" y="-501614"/>
              <a:ext cx="206876" cy="905180"/>
            </a:xfrm>
            <a:custGeom>
              <a:avLst/>
              <a:gdLst>
                <a:gd name="connsiteX0" fmla="*/ 75298 w 206876"/>
                <a:gd name="connsiteY0" fmla="*/ 699441 h 905180"/>
                <a:gd name="connsiteX1" fmla="*/ 150441 w 206876"/>
                <a:gd name="connsiteY1" fmla="*/ 784741 h 905180"/>
                <a:gd name="connsiteX2" fmla="*/ 150441 w 206876"/>
                <a:gd name="connsiteY2" fmla="*/ 820721 h 905180"/>
                <a:gd name="connsiteX3" fmla="*/ 122491 w 206876"/>
                <a:gd name="connsiteY3" fmla="*/ 875146 h 905180"/>
                <a:gd name="connsiteX4" fmla="*/ 176907 w 206876"/>
                <a:gd name="connsiteY4" fmla="*/ 903100 h 905180"/>
                <a:gd name="connsiteX5" fmla="*/ 204858 w 206876"/>
                <a:gd name="connsiteY5" fmla="*/ 848676 h 905180"/>
                <a:gd name="connsiteX6" fmla="*/ 163029 w 206876"/>
                <a:gd name="connsiteY6" fmla="*/ 818652 h 905180"/>
                <a:gd name="connsiteX7" fmla="*/ 159835 w 206876"/>
                <a:gd name="connsiteY7" fmla="*/ 818933 h 905180"/>
                <a:gd name="connsiteX8" fmla="*/ 159835 w 206876"/>
                <a:gd name="connsiteY8" fmla="*/ 781071 h 905180"/>
                <a:gd name="connsiteX9" fmla="*/ 84692 w 206876"/>
                <a:gd name="connsiteY9" fmla="*/ 695771 h 905180"/>
                <a:gd name="connsiteX10" fmla="*/ 84692 w 206876"/>
                <a:gd name="connsiteY10" fmla="*/ 455569 h 905180"/>
                <a:gd name="connsiteX11" fmla="*/ 9548 w 206876"/>
                <a:gd name="connsiteY11" fmla="*/ 390185 h 905180"/>
                <a:gd name="connsiteX12" fmla="*/ 9548 w 206876"/>
                <a:gd name="connsiteY12" fmla="*/ 112864 h 905180"/>
                <a:gd name="connsiteX13" fmla="*/ 51629 w 206876"/>
                <a:gd name="connsiteY13" fmla="*/ 69651 h 905180"/>
                <a:gd name="connsiteX14" fmla="*/ 113659 w 206876"/>
                <a:gd name="connsiteY14" fmla="*/ 81816 h 905180"/>
                <a:gd name="connsiteX15" fmla="*/ 125821 w 206876"/>
                <a:gd name="connsiteY15" fmla="*/ 19775 h 905180"/>
                <a:gd name="connsiteX16" fmla="*/ 63792 w 206876"/>
                <a:gd name="connsiteY16" fmla="*/ 7611 h 905180"/>
                <a:gd name="connsiteX17" fmla="*/ 47030 w 206876"/>
                <a:gd name="connsiteY17" fmla="*/ 60819 h 905180"/>
                <a:gd name="connsiteX18" fmla="*/ 68 w 206876"/>
                <a:gd name="connsiteY18" fmla="*/ 109013 h 905180"/>
                <a:gd name="connsiteX19" fmla="*/ 68 w 206876"/>
                <a:gd name="connsiteY19" fmla="*/ 394410 h 905180"/>
                <a:gd name="connsiteX20" fmla="*/ 75211 w 206876"/>
                <a:gd name="connsiteY20" fmla="*/ 459795 h 905180"/>
                <a:gd name="connsiteX21" fmla="*/ 75211 w 206876"/>
                <a:gd name="connsiteY21" fmla="*/ 699283 h 9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876" h="905180">
                  <a:moveTo>
                    <a:pt x="75298" y="699441"/>
                  </a:moveTo>
                  <a:lnTo>
                    <a:pt x="150441" y="784741"/>
                  </a:lnTo>
                  <a:lnTo>
                    <a:pt x="150441" y="820721"/>
                  </a:lnTo>
                  <a:cubicBezTo>
                    <a:pt x="127696" y="828032"/>
                    <a:pt x="115180" y="852397"/>
                    <a:pt x="122491" y="875146"/>
                  </a:cubicBezTo>
                  <a:cubicBezTo>
                    <a:pt x="129801" y="897894"/>
                    <a:pt x="154162" y="910405"/>
                    <a:pt x="176907" y="903100"/>
                  </a:cubicBezTo>
                  <a:cubicBezTo>
                    <a:pt x="199653" y="895789"/>
                    <a:pt x="212168" y="871425"/>
                    <a:pt x="204858" y="848676"/>
                  </a:cubicBezTo>
                  <a:cubicBezTo>
                    <a:pt x="199033" y="830556"/>
                    <a:pt x="182055" y="818370"/>
                    <a:pt x="163029" y="818652"/>
                  </a:cubicBezTo>
                  <a:cubicBezTo>
                    <a:pt x="161904" y="818652"/>
                    <a:pt x="160866" y="818933"/>
                    <a:pt x="159835" y="818933"/>
                  </a:cubicBezTo>
                  <a:lnTo>
                    <a:pt x="159835" y="781071"/>
                  </a:lnTo>
                  <a:lnTo>
                    <a:pt x="84692" y="695771"/>
                  </a:lnTo>
                  <a:lnTo>
                    <a:pt x="84692" y="455569"/>
                  </a:lnTo>
                  <a:lnTo>
                    <a:pt x="9548" y="390185"/>
                  </a:lnTo>
                  <a:lnTo>
                    <a:pt x="9548" y="112864"/>
                  </a:lnTo>
                  <a:lnTo>
                    <a:pt x="51629" y="69651"/>
                  </a:lnTo>
                  <a:cubicBezTo>
                    <a:pt x="65399" y="90143"/>
                    <a:pt x="93170" y="95589"/>
                    <a:pt x="113659" y="81816"/>
                  </a:cubicBezTo>
                  <a:cubicBezTo>
                    <a:pt x="134148" y="68043"/>
                    <a:pt x="139591" y="40267"/>
                    <a:pt x="125821" y="19775"/>
                  </a:cubicBezTo>
                  <a:cubicBezTo>
                    <a:pt x="112051" y="-716"/>
                    <a:pt x="84281" y="-6162"/>
                    <a:pt x="63792" y="7611"/>
                  </a:cubicBezTo>
                  <a:cubicBezTo>
                    <a:pt x="46467" y="19256"/>
                    <a:pt x="39510" y="41344"/>
                    <a:pt x="47030" y="60819"/>
                  </a:cubicBezTo>
                  <a:lnTo>
                    <a:pt x="68" y="109013"/>
                  </a:lnTo>
                  <a:lnTo>
                    <a:pt x="68" y="394410"/>
                  </a:lnTo>
                  <a:lnTo>
                    <a:pt x="75211" y="459795"/>
                  </a:lnTo>
                  <a:lnTo>
                    <a:pt x="75211" y="69928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637333" y="452315"/>
              <a:ext cx="385148" cy="1960831"/>
            </a:xfrm>
            <a:custGeom>
              <a:avLst/>
              <a:gdLst>
                <a:gd name="connsiteX0" fmla="*/ 263078 w 385148"/>
                <a:gd name="connsiteY0" fmla="*/ 924617 h 1960831"/>
                <a:gd name="connsiteX1" fmla="*/ 197328 w 385148"/>
                <a:gd name="connsiteY1" fmla="*/ 861583 h 1960831"/>
                <a:gd name="connsiteX2" fmla="*/ 197328 w 385148"/>
                <a:gd name="connsiteY2" fmla="*/ 624561 h 1960831"/>
                <a:gd name="connsiteX3" fmla="*/ 264678 w 385148"/>
                <a:gd name="connsiteY3" fmla="*/ 557201 h 1960831"/>
                <a:gd name="connsiteX4" fmla="*/ 257916 w 385148"/>
                <a:gd name="connsiteY4" fmla="*/ 550711 h 1960831"/>
                <a:gd name="connsiteX5" fmla="*/ 187941 w 385148"/>
                <a:gd name="connsiteY5" fmla="*/ 620696 h 1960831"/>
                <a:gd name="connsiteX6" fmla="*/ 187941 w 385148"/>
                <a:gd name="connsiteY6" fmla="*/ 865606 h 1960831"/>
                <a:gd name="connsiteX7" fmla="*/ 253691 w 385148"/>
                <a:gd name="connsiteY7" fmla="*/ 928640 h 1960831"/>
                <a:gd name="connsiteX8" fmla="*/ 253691 w 385148"/>
                <a:gd name="connsiteY8" fmla="*/ 1086181 h 1960831"/>
                <a:gd name="connsiteX9" fmla="*/ 103404 w 385148"/>
                <a:gd name="connsiteY9" fmla="*/ 1229821 h 1960831"/>
                <a:gd name="connsiteX10" fmla="*/ 103404 w 385148"/>
                <a:gd name="connsiteY10" fmla="*/ 1335129 h 1960831"/>
                <a:gd name="connsiteX11" fmla="*/ 37654 w 385148"/>
                <a:gd name="connsiteY11" fmla="*/ 1402489 h 1960831"/>
                <a:gd name="connsiteX12" fmla="*/ 37654 w 385148"/>
                <a:gd name="connsiteY12" fmla="*/ 1934022 h 1960831"/>
                <a:gd name="connsiteX13" fmla="*/ 9472 w 385148"/>
                <a:gd name="connsiteY13" fmla="*/ 1898792 h 1960831"/>
                <a:gd name="connsiteX14" fmla="*/ 9472 w 385148"/>
                <a:gd name="connsiteY14" fmla="*/ 1393094 h 1960831"/>
                <a:gd name="connsiteX15" fmla="*/ 75222 w 385148"/>
                <a:gd name="connsiteY15" fmla="*/ 1325741 h 1960831"/>
                <a:gd name="connsiteX16" fmla="*/ 75222 w 385148"/>
                <a:gd name="connsiteY16" fmla="*/ 1220627 h 1960831"/>
                <a:gd name="connsiteX17" fmla="*/ 225517 w 385148"/>
                <a:gd name="connsiteY17" fmla="*/ 1076988 h 1960831"/>
                <a:gd name="connsiteX18" fmla="*/ 225517 w 385148"/>
                <a:gd name="connsiteY18" fmla="*/ 924710 h 1960831"/>
                <a:gd name="connsiteX19" fmla="*/ 159767 w 385148"/>
                <a:gd name="connsiteY19" fmla="*/ 861677 h 1960831"/>
                <a:gd name="connsiteX20" fmla="*/ 159767 w 385148"/>
                <a:gd name="connsiteY20" fmla="*/ 558895 h 1960831"/>
                <a:gd name="connsiteX21" fmla="*/ 383785 w 385148"/>
                <a:gd name="connsiteY21" fmla="*/ 334095 h 1960831"/>
                <a:gd name="connsiteX22" fmla="*/ 385227 w 385148"/>
                <a:gd name="connsiteY22" fmla="*/ 332653 h 1960831"/>
                <a:gd name="connsiteX23" fmla="*/ 385227 w 385148"/>
                <a:gd name="connsiteY23" fmla="*/ 38250 h 1960831"/>
                <a:gd name="connsiteX24" fmla="*/ 346620 w 385148"/>
                <a:gd name="connsiteY24" fmla="*/ 35 h 1960831"/>
                <a:gd name="connsiteX25" fmla="*/ 339202 w 385148"/>
                <a:gd name="connsiteY25" fmla="*/ 5861 h 1960831"/>
                <a:gd name="connsiteX26" fmla="*/ 375833 w 385148"/>
                <a:gd name="connsiteY26" fmla="*/ 42216 h 1960831"/>
                <a:gd name="connsiteX27" fmla="*/ 375833 w 385148"/>
                <a:gd name="connsiteY27" fmla="*/ 328831 h 1960831"/>
                <a:gd name="connsiteX28" fmla="*/ 151815 w 385148"/>
                <a:gd name="connsiteY28" fmla="*/ 553639 h 1960831"/>
                <a:gd name="connsiteX29" fmla="*/ 150373 w 385148"/>
                <a:gd name="connsiteY29" fmla="*/ 555081 h 1960831"/>
                <a:gd name="connsiteX30" fmla="*/ 150373 w 385148"/>
                <a:gd name="connsiteY30" fmla="*/ 865750 h 1960831"/>
                <a:gd name="connsiteX31" fmla="*/ 216123 w 385148"/>
                <a:gd name="connsiteY31" fmla="*/ 928784 h 1960831"/>
                <a:gd name="connsiteX32" fmla="*/ 216123 w 385148"/>
                <a:gd name="connsiteY32" fmla="*/ 1073080 h 1960831"/>
                <a:gd name="connsiteX33" fmla="*/ 65829 w 385148"/>
                <a:gd name="connsiteY33" fmla="*/ 1216683 h 1960831"/>
                <a:gd name="connsiteX34" fmla="*/ 65829 w 385148"/>
                <a:gd name="connsiteY34" fmla="*/ 1321992 h 1960831"/>
                <a:gd name="connsiteX35" fmla="*/ 79 w 385148"/>
                <a:gd name="connsiteY35" fmla="*/ 1389352 h 1960831"/>
                <a:gd name="connsiteX36" fmla="*/ 79 w 385148"/>
                <a:gd name="connsiteY36" fmla="*/ 1902152 h 1960831"/>
                <a:gd name="connsiteX37" fmla="*/ 47041 w 385148"/>
                <a:gd name="connsiteY37" fmla="*/ 1960867 h 1960831"/>
                <a:gd name="connsiteX38" fmla="*/ 47041 w 385148"/>
                <a:gd name="connsiteY38" fmla="*/ 1406448 h 1960831"/>
                <a:gd name="connsiteX39" fmla="*/ 112790 w 385148"/>
                <a:gd name="connsiteY39" fmla="*/ 1339088 h 1960831"/>
                <a:gd name="connsiteX40" fmla="*/ 112790 w 385148"/>
                <a:gd name="connsiteY40" fmla="*/ 1233967 h 1960831"/>
                <a:gd name="connsiteX41" fmla="*/ 263078 w 385148"/>
                <a:gd name="connsiteY41" fmla="*/ 1090327 h 1960831"/>
                <a:gd name="connsiteX42" fmla="*/ 263078 w 385148"/>
                <a:gd name="connsiteY42" fmla="*/ 924710 h 19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5148" h="1960831">
                  <a:moveTo>
                    <a:pt x="263078" y="924617"/>
                  </a:moveTo>
                  <a:lnTo>
                    <a:pt x="197328" y="861583"/>
                  </a:lnTo>
                  <a:lnTo>
                    <a:pt x="197328" y="624561"/>
                  </a:lnTo>
                  <a:lnTo>
                    <a:pt x="264678" y="557201"/>
                  </a:lnTo>
                  <a:cubicBezTo>
                    <a:pt x="262242" y="555232"/>
                    <a:pt x="259985" y="553062"/>
                    <a:pt x="257916" y="550711"/>
                  </a:cubicBezTo>
                  <a:lnTo>
                    <a:pt x="187941" y="620696"/>
                  </a:lnTo>
                  <a:lnTo>
                    <a:pt x="187941" y="865606"/>
                  </a:lnTo>
                  <a:lnTo>
                    <a:pt x="253691" y="928640"/>
                  </a:lnTo>
                  <a:lnTo>
                    <a:pt x="253691" y="1086181"/>
                  </a:lnTo>
                  <a:lnTo>
                    <a:pt x="103404" y="1229821"/>
                  </a:lnTo>
                  <a:lnTo>
                    <a:pt x="103404" y="1335129"/>
                  </a:lnTo>
                  <a:lnTo>
                    <a:pt x="37654" y="1402489"/>
                  </a:lnTo>
                  <a:lnTo>
                    <a:pt x="37654" y="1934022"/>
                  </a:lnTo>
                  <a:lnTo>
                    <a:pt x="9472" y="1898792"/>
                  </a:lnTo>
                  <a:lnTo>
                    <a:pt x="9472" y="1393094"/>
                  </a:lnTo>
                  <a:lnTo>
                    <a:pt x="75222" y="1325741"/>
                  </a:lnTo>
                  <a:lnTo>
                    <a:pt x="75222" y="1220627"/>
                  </a:lnTo>
                  <a:lnTo>
                    <a:pt x="225517" y="1076988"/>
                  </a:lnTo>
                  <a:lnTo>
                    <a:pt x="225517" y="924710"/>
                  </a:lnTo>
                  <a:lnTo>
                    <a:pt x="159767" y="861677"/>
                  </a:lnTo>
                  <a:lnTo>
                    <a:pt x="159767" y="558895"/>
                  </a:lnTo>
                  <a:lnTo>
                    <a:pt x="383785" y="334095"/>
                  </a:lnTo>
                  <a:lnTo>
                    <a:pt x="385227" y="332653"/>
                  </a:lnTo>
                  <a:lnTo>
                    <a:pt x="385227" y="38250"/>
                  </a:lnTo>
                  <a:lnTo>
                    <a:pt x="346620" y="35"/>
                  </a:lnTo>
                  <a:cubicBezTo>
                    <a:pt x="344342" y="2212"/>
                    <a:pt x="341855" y="4159"/>
                    <a:pt x="339202" y="5861"/>
                  </a:cubicBezTo>
                  <a:lnTo>
                    <a:pt x="375833" y="42216"/>
                  </a:lnTo>
                  <a:lnTo>
                    <a:pt x="375833" y="328831"/>
                  </a:lnTo>
                  <a:lnTo>
                    <a:pt x="151815" y="553639"/>
                  </a:lnTo>
                  <a:lnTo>
                    <a:pt x="150373" y="555081"/>
                  </a:lnTo>
                  <a:lnTo>
                    <a:pt x="150373" y="865750"/>
                  </a:lnTo>
                  <a:lnTo>
                    <a:pt x="216123" y="928784"/>
                  </a:lnTo>
                  <a:lnTo>
                    <a:pt x="216123" y="1073080"/>
                  </a:lnTo>
                  <a:lnTo>
                    <a:pt x="65829" y="1216683"/>
                  </a:lnTo>
                  <a:lnTo>
                    <a:pt x="65829" y="1321992"/>
                  </a:lnTo>
                  <a:lnTo>
                    <a:pt x="79" y="1389352"/>
                  </a:lnTo>
                  <a:lnTo>
                    <a:pt x="79" y="1902152"/>
                  </a:lnTo>
                  <a:lnTo>
                    <a:pt x="47041" y="1960867"/>
                  </a:lnTo>
                  <a:lnTo>
                    <a:pt x="47041" y="1406448"/>
                  </a:lnTo>
                  <a:lnTo>
                    <a:pt x="112790" y="1339088"/>
                  </a:lnTo>
                  <a:lnTo>
                    <a:pt x="112790" y="1233967"/>
                  </a:lnTo>
                  <a:lnTo>
                    <a:pt x="263078" y="1090327"/>
                  </a:lnTo>
                  <a:lnTo>
                    <a:pt x="263078" y="924710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4728090" y="817467"/>
              <a:ext cx="552500" cy="415884"/>
            </a:xfrm>
            <a:custGeom>
              <a:avLst/>
              <a:gdLst>
                <a:gd name="connsiteX0" fmla="*/ 17025 w 552500"/>
                <a:gd name="connsiteY0" fmla="*/ 22219 h 415884"/>
                <a:gd name="connsiteX1" fmla="*/ 22476 w 552500"/>
                <a:gd name="connsiteY1" fmla="*/ 187086 h 415884"/>
                <a:gd name="connsiteX2" fmla="*/ 105506 w 552500"/>
                <a:gd name="connsiteY2" fmla="*/ 270128 h 415884"/>
                <a:gd name="connsiteX3" fmla="*/ 164119 w 552500"/>
                <a:gd name="connsiteY3" fmla="*/ 275579 h 415884"/>
                <a:gd name="connsiteX4" fmla="*/ 299468 w 552500"/>
                <a:gd name="connsiteY4" fmla="*/ 410948 h 415884"/>
                <a:gd name="connsiteX5" fmla="*/ 404293 w 552500"/>
                <a:gd name="connsiteY5" fmla="*/ 415931 h 415884"/>
                <a:gd name="connsiteX6" fmla="*/ 464218 w 552500"/>
                <a:gd name="connsiteY6" fmla="*/ 355998 h 415884"/>
                <a:gd name="connsiteX7" fmla="*/ 552324 w 552500"/>
                <a:gd name="connsiteY7" fmla="*/ 355154 h 415884"/>
                <a:gd name="connsiteX8" fmla="*/ 551949 w 552500"/>
                <a:gd name="connsiteY8" fmla="*/ 351397 h 415884"/>
                <a:gd name="connsiteX9" fmla="*/ 552511 w 552500"/>
                <a:gd name="connsiteY9" fmla="*/ 345759 h 415884"/>
                <a:gd name="connsiteX10" fmla="*/ 460274 w 552500"/>
                <a:gd name="connsiteY10" fmla="*/ 346602 h 415884"/>
                <a:gd name="connsiteX11" fmla="*/ 400537 w 552500"/>
                <a:gd name="connsiteY11" fmla="*/ 406348 h 415884"/>
                <a:gd name="connsiteX12" fmla="*/ 303505 w 552500"/>
                <a:gd name="connsiteY12" fmla="*/ 401748 h 415884"/>
                <a:gd name="connsiteX13" fmla="*/ 168329 w 552500"/>
                <a:gd name="connsiteY13" fmla="*/ 266559 h 415884"/>
                <a:gd name="connsiteX14" fmla="*/ 109717 w 552500"/>
                <a:gd name="connsiteY14" fmla="*/ 261108 h 415884"/>
                <a:gd name="connsiteX15" fmla="*/ 31668 w 552500"/>
                <a:gd name="connsiteY15" fmla="*/ 183048 h 415884"/>
                <a:gd name="connsiteX16" fmla="*/ 26217 w 552500"/>
                <a:gd name="connsiteY16" fmla="*/ 18181 h 415884"/>
                <a:gd name="connsiteX17" fmla="*/ 8086 w 552500"/>
                <a:gd name="connsiteY17" fmla="*/ 46 h 415884"/>
                <a:gd name="connsiteX18" fmla="*/ 11 w 552500"/>
                <a:gd name="connsiteY18" fmla="*/ 5310 h 415884"/>
                <a:gd name="connsiteX19" fmla="*/ 16917 w 552500"/>
                <a:gd name="connsiteY19" fmla="*/ 22219 h 41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500" h="415884">
                  <a:moveTo>
                    <a:pt x="17025" y="22219"/>
                  </a:moveTo>
                  <a:lnTo>
                    <a:pt x="22476" y="187086"/>
                  </a:lnTo>
                  <a:lnTo>
                    <a:pt x="105506" y="270128"/>
                  </a:lnTo>
                  <a:lnTo>
                    <a:pt x="164119" y="275579"/>
                  </a:lnTo>
                  <a:lnTo>
                    <a:pt x="299468" y="410948"/>
                  </a:lnTo>
                  <a:lnTo>
                    <a:pt x="404293" y="415931"/>
                  </a:lnTo>
                  <a:lnTo>
                    <a:pt x="464218" y="355998"/>
                  </a:lnTo>
                  <a:lnTo>
                    <a:pt x="552324" y="355154"/>
                  </a:lnTo>
                  <a:cubicBezTo>
                    <a:pt x="552230" y="353842"/>
                    <a:pt x="551949" y="352616"/>
                    <a:pt x="551949" y="351397"/>
                  </a:cubicBezTo>
                  <a:cubicBezTo>
                    <a:pt x="551949" y="349515"/>
                    <a:pt x="552324" y="347641"/>
                    <a:pt x="552511" y="345759"/>
                  </a:cubicBezTo>
                  <a:lnTo>
                    <a:pt x="460274" y="346602"/>
                  </a:lnTo>
                  <a:lnTo>
                    <a:pt x="400537" y="406348"/>
                  </a:lnTo>
                  <a:lnTo>
                    <a:pt x="303505" y="401748"/>
                  </a:lnTo>
                  <a:lnTo>
                    <a:pt x="168329" y="266559"/>
                  </a:lnTo>
                  <a:lnTo>
                    <a:pt x="109717" y="261108"/>
                  </a:lnTo>
                  <a:lnTo>
                    <a:pt x="31668" y="183048"/>
                  </a:lnTo>
                  <a:lnTo>
                    <a:pt x="26217" y="18181"/>
                  </a:lnTo>
                  <a:lnTo>
                    <a:pt x="8086" y="46"/>
                  </a:lnTo>
                  <a:cubicBezTo>
                    <a:pt x="5601" y="2101"/>
                    <a:pt x="2893" y="3868"/>
                    <a:pt x="11" y="5310"/>
                  </a:cubicBezTo>
                  <a:lnTo>
                    <a:pt x="16917" y="2221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4968927" y="1867366"/>
              <a:ext cx="605813" cy="410058"/>
            </a:xfrm>
            <a:custGeom>
              <a:avLst/>
              <a:gdLst>
                <a:gd name="connsiteX0" fmla="*/ 49135 w 605813"/>
                <a:gd name="connsiteY0" fmla="*/ 57382 h 410058"/>
                <a:gd name="connsiteX1" fmla="*/ 49135 w 605813"/>
                <a:gd name="connsiteY1" fmla="*/ 142307 h 410058"/>
                <a:gd name="connsiteX2" fmla="*/ 129160 w 605813"/>
                <a:gd name="connsiteY2" fmla="*/ 212861 h 410058"/>
                <a:gd name="connsiteX3" fmla="*/ 320310 w 605813"/>
                <a:gd name="connsiteY3" fmla="*/ 212861 h 410058"/>
                <a:gd name="connsiteX4" fmla="*/ 523413 w 605813"/>
                <a:gd name="connsiteY4" fmla="*/ 410139 h 410058"/>
                <a:gd name="connsiteX5" fmla="*/ 604880 w 605813"/>
                <a:gd name="connsiteY5" fmla="*/ 410139 h 410058"/>
                <a:gd name="connsiteX6" fmla="*/ 604880 w 605813"/>
                <a:gd name="connsiteY6" fmla="*/ 410045 h 410058"/>
                <a:gd name="connsiteX7" fmla="*/ 605817 w 605813"/>
                <a:gd name="connsiteY7" fmla="*/ 400743 h 410058"/>
                <a:gd name="connsiteX8" fmla="*/ 527234 w 605813"/>
                <a:gd name="connsiteY8" fmla="*/ 400743 h 410058"/>
                <a:gd name="connsiteX9" fmla="*/ 324160 w 605813"/>
                <a:gd name="connsiteY9" fmla="*/ 203466 h 410058"/>
                <a:gd name="connsiteX10" fmla="*/ 132729 w 605813"/>
                <a:gd name="connsiteY10" fmla="*/ 203466 h 410058"/>
                <a:gd name="connsiteX11" fmla="*/ 58522 w 605813"/>
                <a:gd name="connsiteY11" fmla="*/ 138081 h 410058"/>
                <a:gd name="connsiteX12" fmla="*/ 58522 w 605813"/>
                <a:gd name="connsiteY12" fmla="*/ 53719 h 410058"/>
                <a:gd name="connsiteX13" fmla="*/ 7516 w 605813"/>
                <a:gd name="connsiteY13" fmla="*/ 80 h 410058"/>
                <a:gd name="connsiteX14" fmla="*/ 3 w 605813"/>
                <a:gd name="connsiteY14" fmla="*/ 5813 h 410058"/>
                <a:gd name="connsiteX15" fmla="*/ 49128 w 605813"/>
                <a:gd name="connsiteY15" fmla="*/ 57483 h 41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5813" h="410058">
                  <a:moveTo>
                    <a:pt x="49135" y="57382"/>
                  </a:moveTo>
                  <a:lnTo>
                    <a:pt x="49135" y="142307"/>
                  </a:lnTo>
                  <a:lnTo>
                    <a:pt x="129160" y="212861"/>
                  </a:lnTo>
                  <a:lnTo>
                    <a:pt x="320310" y="212861"/>
                  </a:lnTo>
                  <a:lnTo>
                    <a:pt x="523413" y="410139"/>
                  </a:lnTo>
                  <a:lnTo>
                    <a:pt x="604880" y="410139"/>
                  </a:lnTo>
                  <a:lnTo>
                    <a:pt x="604880" y="410045"/>
                  </a:lnTo>
                  <a:cubicBezTo>
                    <a:pt x="604903" y="406923"/>
                    <a:pt x="605217" y="403808"/>
                    <a:pt x="605817" y="400743"/>
                  </a:cubicBezTo>
                  <a:lnTo>
                    <a:pt x="527234" y="400743"/>
                  </a:lnTo>
                  <a:lnTo>
                    <a:pt x="324160" y="203466"/>
                  </a:lnTo>
                  <a:lnTo>
                    <a:pt x="132729" y="203466"/>
                  </a:lnTo>
                  <a:lnTo>
                    <a:pt x="58522" y="138081"/>
                  </a:lnTo>
                  <a:lnTo>
                    <a:pt x="58522" y="53719"/>
                  </a:lnTo>
                  <a:lnTo>
                    <a:pt x="7516" y="80"/>
                  </a:lnTo>
                  <a:cubicBezTo>
                    <a:pt x="5218" y="2251"/>
                    <a:pt x="2700" y="4169"/>
                    <a:pt x="3" y="5813"/>
                  </a:cubicBezTo>
                  <a:lnTo>
                    <a:pt x="49128" y="5748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-4102638" y="779886"/>
              <a:ext cx="732641" cy="3742852"/>
            </a:xfrm>
            <a:custGeom>
              <a:avLst/>
              <a:gdLst>
                <a:gd name="connsiteX0" fmla="*/ 413339 w 732641"/>
                <a:gd name="connsiteY0" fmla="*/ 610670 h 3742852"/>
                <a:gd name="connsiteX1" fmla="*/ 526051 w 732641"/>
                <a:gd name="connsiteY1" fmla="*/ 499160 h 3742852"/>
                <a:gd name="connsiteX2" fmla="*/ 526051 w 732641"/>
                <a:gd name="connsiteY2" fmla="*/ 248301 h 3742852"/>
                <a:gd name="connsiteX3" fmla="*/ 472795 w 732641"/>
                <a:gd name="connsiteY3" fmla="*/ 201145 h 3742852"/>
                <a:gd name="connsiteX4" fmla="*/ 164427 w 732641"/>
                <a:gd name="connsiteY4" fmla="*/ 201145 h 3742852"/>
                <a:gd name="connsiteX5" fmla="*/ 9425 w 732641"/>
                <a:gd name="connsiteY5" fmla="*/ 50554 h 3742852"/>
                <a:gd name="connsiteX6" fmla="*/ 9425 w 732641"/>
                <a:gd name="connsiteY6" fmla="*/ 45 h 3742852"/>
                <a:gd name="connsiteX7" fmla="*/ 3225 w 732641"/>
                <a:gd name="connsiteY7" fmla="*/ 701 h 3742852"/>
                <a:gd name="connsiteX8" fmla="*/ 31 w 732641"/>
                <a:gd name="connsiteY8" fmla="*/ 420 h 3742852"/>
                <a:gd name="connsiteX9" fmla="*/ 31 w 732641"/>
                <a:gd name="connsiteY9" fmla="*/ 54722 h 3742852"/>
                <a:gd name="connsiteX10" fmla="*/ 160650 w 732641"/>
                <a:gd name="connsiteY10" fmla="*/ 210763 h 3742852"/>
                <a:gd name="connsiteX11" fmla="*/ 469299 w 732641"/>
                <a:gd name="connsiteY11" fmla="*/ 210763 h 3742852"/>
                <a:gd name="connsiteX12" fmla="*/ 516636 w 732641"/>
                <a:gd name="connsiteY12" fmla="*/ 252757 h 3742852"/>
                <a:gd name="connsiteX13" fmla="*/ 516636 w 732641"/>
                <a:gd name="connsiteY13" fmla="*/ 495403 h 3742852"/>
                <a:gd name="connsiteX14" fmla="*/ 403924 w 732641"/>
                <a:gd name="connsiteY14" fmla="*/ 606913 h 3742852"/>
                <a:gd name="connsiteX15" fmla="*/ 403924 w 732641"/>
                <a:gd name="connsiteY15" fmla="*/ 1295259 h 3742852"/>
                <a:gd name="connsiteX16" fmla="*/ 723301 w 732641"/>
                <a:gd name="connsiteY16" fmla="*/ 1619174 h 3742852"/>
                <a:gd name="connsiteX17" fmla="*/ 723301 w 732641"/>
                <a:gd name="connsiteY17" fmla="*/ 3742897 h 3742852"/>
                <a:gd name="connsiteX18" fmla="*/ 732673 w 732641"/>
                <a:gd name="connsiteY18" fmla="*/ 3742897 h 3742852"/>
                <a:gd name="connsiteX19" fmla="*/ 732673 w 732641"/>
                <a:gd name="connsiteY19" fmla="*/ 1615288 h 3742852"/>
                <a:gd name="connsiteX20" fmla="*/ 413296 w 732641"/>
                <a:gd name="connsiteY20" fmla="*/ 1291372 h 3742852"/>
                <a:gd name="connsiteX21" fmla="*/ 413296 w 732641"/>
                <a:gd name="connsiteY21" fmla="*/ 610763 h 374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32641" h="3742852">
                  <a:moveTo>
                    <a:pt x="413339" y="610670"/>
                  </a:moveTo>
                  <a:lnTo>
                    <a:pt x="526051" y="499160"/>
                  </a:lnTo>
                  <a:lnTo>
                    <a:pt x="526051" y="248301"/>
                  </a:lnTo>
                  <a:lnTo>
                    <a:pt x="472795" y="201145"/>
                  </a:lnTo>
                  <a:lnTo>
                    <a:pt x="164427" y="201145"/>
                  </a:lnTo>
                  <a:lnTo>
                    <a:pt x="9425" y="50554"/>
                  </a:lnTo>
                  <a:lnTo>
                    <a:pt x="9425" y="45"/>
                  </a:lnTo>
                  <a:cubicBezTo>
                    <a:pt x="7378" y="406"/>
                    <a:pt x="5301" y="629"/>
                    <a:pt x="3225" y="701"/>
                  </a:cubicBezTo>
                  <a:cubicBezTo>
                    <a:pt x="2100" y="701"/>
                    <a:pt x="1062" y="420"/>
                    <a:pt x="31" y="420"/>
                  </a:cubicBezTo>
                  <a:lnTo>
                    <a:pt x="31" y="54722"/>
                  </a:lnTo>
                  <a:lnTo>
                    <a:pt x="160650" y="210763"/>
                  </a:lnTo>
                  <a:lnTo>
                    <a:pt x="469299" y="210763"/>
                  </a:lnTo>
                  <a:lnTo>
                    <a:pt x="516636" y="252757"/>
                  </a:lnTo>
                  <a:lnTo>
                    <a:pt x="516636" y="495403"/>
                  </a:lnTo>
                  <a:lnTo>
                    <a:pt x="403924" y="606913"/>
                  </a:lnTo>
                  <a:lnTo>
                    <a:pt x="403924" y="1295259"/>
                  </a:lnTo>
                  <a:lnTo>
                    <a:pt x="723301" y="1619174"/>
                  </a:lnTo>
                  <a:lnTo>
                    <a:pt x="723301" y="3742897"/>
                  </a:lnTo>
                  <a:lnTo>
                    <a:pt x="732673" y="3742897"/>
                  </a:lnTo>
                  <a:lnTo>
                    <a:pt x="732673" y="1615288"/>
                  </a:lnTo>
                  <a:lnTo>
                    <a:pt x="413296" y="1291372"/>
                  </a:lnTo>
                  <a:lnTo>
                    <a:pt x="413296" y="61076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-1419448" y="936771"/>
              <a:ext cx="342627" cy="275756"/>
            </a:xfrm>
            <a:custGeom>
              <a:avLst/>
              <a:gdLst>
                <a:gd name="connsiteX0" fmla="*/ 161018 w 342627"/>
                <a:gd name="connsiteY0" fmla="*/ 16115 h 275756"/>
                <a:gd name="connsiteX1" fmla="*/ 40786 w 342627"/>
                <a:gd name="connsiteY1" fmla="*/ 132203 h 275756"/>
                <a:gd name="connsiteX2" fmla="*/ 40786 w 342627"/>
                <a:gd name="connsiteY2" fmla="*/ 188445 h 275756"/>
                <a:gd name="connsiteX3" fmla="*/ 118 w 342627"/>
                <a:gd name="connsiteY3" fmla="*/ 231938 h 275756"/>
                <a:gd name="connsiteX4" fmla="*/ 43980 w 342627"/>
                <a:gd name="connsiteY4" fmla="*/ 275807 h 275756"/>
                <a:gd name="connsiteX5" fmla="*/ 87892 w 342627"/>
                <a:gd name="connsiteY5" fmla="*/ 232220 h 275756"/>
                <a:gd name="connsiteX6" fmla="*/ 50180 w 342627"/>
                <a:gd name="connsiteY6" fmla="*/ 188719 h 275756"/>
                <a:gd name="connsiteX7" fmla="*/ 50180 w 342627"/>
                <a:gd name="connsiteY7" fmla="*/ 136083 h 275756"/>
                <a:gd name="connsiteX8" fmla="*/ 164774 w 342627"/>
                <a:gd name="connsiteY8" fmla="*/ 25323 h 275756"/>
                <a:gd name="connsiteX9" fmla="*/ 324613 w 342627"/>
                <a:gd name="connsiteY9" fmla="*/ 25323 h 275756"/>
                <a:gd name="connsiteX10" fmla="*/ 342745 w 342627"/>
                <a:gd name="connsiteY10" fmla="*/ 6626 h 275756"/>
                <a:gd name="connsiteX11" fmla="*/ 335982 w 342627"/>
                <a:gd name="connsiteY11" fmla="*/ 50 h 275756"/>
                <a:gd name="connsiteX12" fmla="*/ 320670 w 342627"/>
                <a:gd name="connsiteY12" fmla="*/ 15834 h 275756"/>
                <a:gd name="connsiteX13" fmla="*/ 161018 w 342627"/>
                <a:gd name="connsiteY13" fmla="*/ 15834 h 27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627" h="275756">
                  <a:moveTo>
                    <a:pt x="161018" y="16115"/>
                  </a:moveTo>
                  <a:lnTo>
                    <a:pt x="40786" y="132203"/>
                  </a:lnTo>
                  <a:lnTo>
                    <a:pt x="40786" y="188445"/>
                  </a:lnTo>
                  <a:cubicBezTo>
                    <a:pt x="17925" y="190031"/>
                    <a:pt x="175" y="209016"/>
                    <a:pt x="118" y="231938"/>
                  </a:cubicBezTo>
                  <a:cubicBezTo>
                    <a:pt x="507" y="256000"/>
                    <a:pt x="19922" y="275417"/>
                    <a:pt x="43980" y="275807"/>
                  </a:cubicBezTo>
                  <a:cubicBezTo>
                    <a:pt x="68139" y="275901"/>
                    <a:pt x="87799" y="256389"/>
                    <a:pt x="87892" y="232220"/>
                  </a:cubicBezTo>
                  <a:cubicBezTo>
                    <a:pt x="87979" y="210329"/>
                    <a:pt x="71866" y="191740"/>
                    <a:pt x="50180" y="188719"/>
                  </a:cubicBezTo>
                  <a:lnTo>
                    <a:pt x="50180" y="136083"/>
                  </a:lnTo>
                  <a:lnTo>
                    <a:pt x="164774" y="25323"/>
                  </a:lnTo>
                  <a:lnTo>
                    <a:pt x="324613" y="25323"/>
                  </a:lnTo>
                  <a:lnTo>
                    <a:pt x="342745" y="6626"/>
                  </a:lnTo>
                  <a:cubicBezTo>
                    <a:pt x="340287" y="4651"/>
                    <a:pt x="338023" y="2451"/>
                    <a:pt x="335982" y="50"/>
                  </a:cubicBezTo>
                  <a:lnTo>
                    <a:pt x="320670" y="15834"/>
                  </a:lnTo>
                  <a:lnTo>
                    <a:pt x="161018" y="15834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-1279235" y="2223171"/>
              <a:ext cx="591397" cy="326260"/>
            </a:xfrm>
            <a:custGeom>
              <a:avLst/>
              <a:gdLst>
                <a:gd name="connsiteX0" fmla="*/ 591520 w 591397"/>
                <a:gd name="connsiteY0" fmla="*/ 319820 h 326260"/>
                <a:gd name="connsiteX1" fmla="*/ 560238 w 591397"/>
                <a:gd name="connsiteY1" fmla="*/ 289104 h 326260"/>
                <a:gd name="connsiteX2" fmla="*/ 400470 w 591397"/>
                <a:gd name="connsiteY2" fmla="*/ 289104 h 326260"/>
                <a:gd name="connsiteX3" fmla="*/ 285783 w 591397"/>
                <a:gd name="connsiteY3" fmla="*/ 176938 h 326260"/>
                <a:gd name="connsiteX4" fmla="*/ 285783 w 591397"/>
                <a:gd name="connsiteY4" fmla="*/ 89944 h 326260"/>
                <a:gd name="connsiteX5" fmla="*/ 243139 w 591397"/>
                <a:gd name="connsiteY5" fmla="*/ 44849 h 326260"/>
                <a:gd name="connsiteX6" fmla="*/ 88534 w 591397"/>
                <a:gd name="connsiteY6" fmla="*/ 44849 h 326260"/>
                <a:gd name="connsiteX7" fmla="*/ 88534 w 591397"/>
                <a:gd name="connsiteY7" fmla="*/ 44756 h 326260"/>
                <a:gd name="connsiteX8" fmla="*/ 44780 w 591397"/>
                <a:gd name="connsiteY8" fmla="*/ 94 h 326260"/>
                <a:gd name="connsiteX9" fmla="*/ 125 w 591397"/>
                <a:gd name="connsiteY9" fmla="*/ 43854 h 326260"/>
                <a:gd name="connsiteX10" fmla="*/ 43879 w 591397"/>
                <a:gd name="connsiteY10" fmla="*/ 88516 h 326260"/>
                <a:gd name="connsiteX11" fmla="*/ 87387 w 591397"/>
                <a:gd name="connsiteY11" fmla="*/ 54317 h 326260"/>
                <a:gd name="connsiteX12" fmla="*/ 238987 w 591397"/>
                <a:gd name="connsiteY12" fmla="*/ 54317 h 326260"/>
                <a:gd name="connsiteX13" fmla="*/ 276274 w 591397"/>
                <a:gd name="connsiteY13" fmla="*/ 93772 h 326260"/>
                <a:gd name="connsiteX14" fmla="*/ 276274 w 591397"/>
                <a:gd name="connsiteY14" fmla="*/ 181019 h 326260"/>
                <a:gd name="connsiteX15" fmla="*/ 396505 w 591397"/>
                <a:gd name="connsiteY15" fmla="*/ 298636 h 326260"/>
                <a:gd name="connsiteX16" fmla="*/ 556280 w 591397"/>
                <a:gd name="connsiteY16" fmla="*/ 298636 h 326260"/>
                <a:gd name="connsiteX17" fmla="*/ 584555 w 591397"/>
                <a:gd name="connsiteY17" fmla="*/ 326353 h 326260"/>
                <a:gd name="connsiteX18" fmla="*/ 591411 w 591397"/>
                <a:gd name="connsiteY18" fmla="*/ 319863 h 3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1397" h="326260">
                  <a:moveTo>
                    <a:pt x="591520" y="319820"/>
                  </a:moveTo>
                  <a:lnTo>
                    <a:pt x="560238" y="289104"/>
                  </a:lnTo>
                  <a:lnTo>
                    <a:pt x="400470" y="289104"/>
                  </a:lnTo>
                  <a:lnTo>
                    <a:pt x="285783" y="176938"/>
                  </a:lnTo>
                  <a:lnTo>
                    <a:pt x="285783" y="89944"/>
                  </a:lnTo>
                  <a:lnTo>
                    <a:pt x="243139" y="44849"/>
                  </a:lnTo>
                  <a:lnTo>
                    <a:pt x="88534" y="44849"/>
                  </a:lnTo>
                  <a:lnTo>
                    <a:pt x="88534" y="44756"/>
                  </a:lnTo>
                  <a:cubicBezTo>
                    <a:pt x="88786" y="20341"/>
                    <a:pt x="69191" y="339"/>
                    <a:pt x="44780" y="94"/>
                  </a:cubicBezTo>
                  <a:cubicBezTo>
                    <a:pt x="20369" y="-158"/>
                    <a:pt x="370" y="19433"/>
                    <a:pt x="125" y="43854"/>
                  </a:cubicBezTo>
                  <a:cubicBezTo>
                    <a:pt x="-128" y="68269"/>
                    <a:pt x="19460" y="88264"/>
                    <a:pt x="43879" y="88516"/>
                  </a:cubicBezTo>
                  <a:cubicBezTo>
                    <a:pt x="64606" y="88725"/>
                    <a:pt x="82694" y="74506"/>
                    <a:pt x="87387" y="54317"/>
                  </a:cubicBezTo>
                  <a:lnTo>
                    <a:pt x="238987" y="54317"/>
                  </a:lnTo>
                  <a:lnTo>
                    <a:pt x="276274" y="93772"/>
                  </a:lnTo>
                  <a:lnTo>
                    <a:pt x="276274" y="181019"/>
                  </a:lnTo>
                  <a:lnTo>
                    <a:pt x="396505" y="298636"/>
                  </a:lnTo>
                  <a:lnTo>
                    <a:pt x="556280" y="298636"/>
                  </a:lnTo>
                  <a:lnTo>
                    <a:pt x="584555" y="326353"/>
                  </a:lnTo>
                  <a:cubicBezTo>
                    <a:pt x="586632" y="323981"/>
                    <a:pt x="588924" y="321803"/>
                    <a:pt x="591411" y="31986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-4441703" y="2502881"/>
              <a:ext cx="95430" cy="63315"/>
            </a:xfrm>
            <a:custGeom>
              <a:avLst/>
              <a:gdLst>
                <a:gd name="connsiteX0" fmla="*/ 95358 w 95430"/>
                <a:gd name="connsiteY0" fmla="*/ 56746 h 63315"/>
                <a:gd name="connsiteX1" fmla="*/ 38064 w 95430"/>
                <a:gd name="connsiteY1" fmla="*/ 101 h 63315"/>
                <a:gd name="connsiteX2" fmla="*/ 20 w 95430"/>
                <a:gd name="connsiteY2" fmla="*/ 101 h 63315"/>
                <a:gd name="connsiteX3" fmla="*/ 1051 w 95430"/>
                <a:gd name="connsiteY3" fmla="*/ 9402 h 63315"/>
                <a:gd name="connsiteX4" fmla="*/ 1051 w 95430"/>
                <a:gd name="connsiteY4" fmla="*/ 9496 h 63315"/>
                <a:gd name="connsiteX5" fmla="*/ 34301 w 95430"/>
                <a:gd name="connsiteY5" fmla="*/ 9496 h 63315"/>
                <a:gd name="connsiteX6" fmla="*/ 88876 w 95430"/>
                <a:gd name="connsiteY6" fmla="*/ 63416 h 63315"/>
                <a:gd name="connsiteX7" fmla="*/ 95451 w 95430"/>
                <a:gd name="connsiteY7" fmla="*/ 56746 h 6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30" h="63315">
                  <a:moveTo>
                    <a:pt x="95358" y="56746"/>
                  </a:moveTo>
                  <a:lnTo>
                    <a:pt x="38064" y="101"/>
                  </a:lnTo>
                  <a:lnTo>
                    <a:pt x="20" y="101"/>
                  </a:lnTo>
                  <a:cubicBezTo>
                    <a:pt x="698" y="3158"/>
                    <a:pt x="1044" y="6273"/>
                    <a:pt x="1051" y="9402"/>
                  </a:cubicBezTo>
                  <a:lnTo>
                    <a:pt x="1051" y="9496"/>
                  </a:lnTo>
                  <a:lnTo>
                    <a:pt x="34301" y="9496"/>
                  </a:lnTo>
                  <a:lnTo>
                    <a:pt x="88876" y="63416"/>
                  </a:lnTo>
                  <a:cubicBezTo>
                    <a:pt x="90850" y="60986"/>
                    <a:pt x="93052" y="58758"/>
                    <a:pt x="95451" y="567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-4850289" y="1497700"/>
              <a:ext cx="1151565" cy="1375098"/>
            </a:xfrm>
            <a:custGeom>
              <a:avLst/>
              <a:gdLst>
                <a:gd name="connsiteX0" fmla="*/ 862274 w 1151565"/>
                <a:gd name="connsiteY0" fmla="*/ 864335 h 1375098"/>
                <a:gd name="connsiteX1" fmla="*/ 554656 w 1151565"/>
                <a:gd name="connsiteY1" fmla="*/ 554329 h 1375098"/>
                <a:gd name="connsiteX2" fmla="*/ 439565 w 1151565"/>
                <a:gd name="connsiteY2" fmla="*/ 554329 h 1375098"/>
                <a:gd name="connsiteX3" fmla="*/ 193407 w 1151565"/>
                <a:gd name="connsiteY3" fmla="*/ 305756 h 1375098"/>
                <a:gd name="connsiteX4" fmla="*/ 193407 w 1151565"/>
                <a:gd name="connsiteY4" fmla="*/ 110922 h 1375098"/>
                <a:gd name="connsiteX5" fmla="*/ 87645 w 1151565"/>
                <a:gd name="connsiteY5" fmla="*/ 68 h 1375098"/>
                <a:gd name="connsiteX6" fmla="*/ 7 w 1151565"/>
                <a:gd name="connsiteY6" fmla="*/ 68 h 1375098"/>
                <a:gd name="connsiteX7" fmla="*/ 944 w 1151565"/>
                <a:gd name="connsiteY7" fmla="*/ 9370 h 1375098"/>
                <a:gd name="connsiteX8" fmla="*/ 944 w 1151565"/>
                <a:gd name="connsiteY8" fmla="*/ 9464 h 1375098"/>
                <a:gd name="connsiteX9" fmla="*/ 83600 w 1151565"/>
                <a:gd name="connsiteY9" fmla="*/ 9464 h 1375098"/>
                <a:gd name="connsiteX10" fmla="*/ 184013 w 1151565"/>
                <a:gd name="connsiteY10" fmla="*/ 114679 h 1375098"/>
                <a:gd name="connsiteX11" fmla="*/ 184013 w 1151565"/>
                <a:gd name="connsiteY11" fmla="*/ 309606 h 1375098"/>
                <a:gd name="connsiteX12" fmla="*/ 434237 w 1151565"/>
                <a:gd name="connsiteY12" fmla="*/ 562311 h 1375098"/>
                <a:gd name="connsiteX13" fmla="*/ 435679 w 1151565"/>
                <a:gd name="connsiteY13" fmla="*/ 563753 h 1375098"/>
                <a:gd name="connsiteX14" fmla="*/ 550741 w 1151565"/>
                <a:gd name="connsiteY14" fmla="*/ 563753 h 1375098"/>
                <a:gd name="connsiteX15" fmla="*/ 858359 w 1151565"/>
                <a:gd name="connsiteY15" fmla="*/ 873759 h 1375098"/>
                <a:gd name="connsiteX16" fmla="*/ 1079904 w 1151565"/>
                <a:gd name="connsiteY16" fmla="*/ 873759 h 1375098"/>
                <a:gd name="connsiteX17" fmla="*/ 1142085 w 1151565"/>
                <a:gd name="connsiteY17" fmla="*/ 932164 h 1375098"/>
                <a:gd name="connsiteX18" fmla="*/ 1142085 w 1151565"/>
                <a:gd name="connsiteY18" fmla="*/ 1322775 h 1375098"/>
                <a:gd name="connsiteX19" fmla="*/ 1103760 w 1151565"/>
                <a:gd name="connsiteY19" fmla="*/ 1361856 h 1375098"/>
                <a:gd name="connsiteX20" fmla="*/ 1018848 w 1151565"/>
                <a:gd name="connsiteY20" fmla="*/ 1277775 h 1375098"/>
                <a:gd name="connsiteX21" fmla="*/ 862274 w 1151565"/>
                <a:gd name="connsiteY21" fmla="*/ 1277775 h 1375098"/>
                <a:gd name="connsiteX22" fmla="*/ 798874 w 1151565"/>
                <a:gd name="connsiteY22" fmla="*/ 1212016 h 1375098"/>
                <a:gd name="connsiteX23" fmla="*/ 655631 w 1151565"/>
                <a:gd name="connsiteY23" fmla="*/ 1212016 h 1375098"/>
                <a:gd name="connsiteX24" fmla="*/ 572319 w 1151565"/>
                <a:gd name="connsiteY24" fmla="*/ 1129629 h 1375098"/>
                <a:gd name="connsiteX25" fmla="*/ 565744 w 1151565"/>
                <a:gd name="connsiteY25" fmla="*/ 1136299 h 1375098"/>
                <a:gd name="connsiteX26" fmla="*/ 651875 w 1151565"/>
                <a:gd name="connsiteY26" fmla="*/ 1221382 h 1375098"/>
                <a:gd name="connsiteX27" fmla="*/ 794988 w 1151565"/>
                <a:gd name="connsiteY27" fmla="*/ 1221382 h 1375098"/>
                <a:gd name="connsiteX28" fmla="*/ 858388 w 1151565"/>
                <a:gd name="connsiteY28" fmla="*/ 1287141 h 1375098"/>
                <a:gd name="connsiteX29" fmla="*/ 1015092 w 1151565"/>
                <a:gd name="connsiteY29" fmla="*/ 1287141 h 1375098"/>
                <a:gd name="connsiteX30" fmla="*/ 1103948 w 1151565"/>
                <a:gd name="connsiteY30" fmla="*/ 1375167 h 1375098"/>
                <a:gd name="connsiteX31" fmla="*/ 1151573 w 1151565"/>
                <a:gd name="connsiteY31" fmla="*/ 1326597 h 1375098"/>
                <a:gd name="connsiteX32" fmla="*/ 1151573 w 1151565"/>
                <a:gd name="connsiteY32" fmla="*/ 928126 h 1375098"/>
                <a:gd name="connsiteX33" fmla="*/ 1083754 w 1151565"/>
                <a:gd name="connsiteY33" fmla="*/ 864436 h 1375098"/>
                <a:gd name="connsiteX34" fmla="*/ 862367 w 1151565"/>
                <a:gd name="connsiteY34" fmla="*/ 864436 h 13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51565" h="1375098">
                  <a:moveTo>
                    <a:pt x="862274" y="864335"/>
                  </a:moveTo>
                  <a:lnTo>
                    <a:pt x="554656" y="554329"/>
                  </a:lnTo>
                  <a:lnTo>
                    <a:pt x="439565" y="554329"/>
                  </a:lnTo>
                  <a:lnTo>
                    <a:pt x="193407" y="305756"/>
                  </a:lnTo>
                  <a:lnTo>
                    <a:pt x="193407" y="110922"/>
                  </a:lnTo>
                  <a:lnTo>
                    <a:pt x="87645" y="68"/>
                  </a:lnTo>
                  <a:lnTo>
                    <a:pt x="7" y="68"/>
                  </a:lnTo>
                  <a:cubicBezTo>
                    <a:pt x="607" y="3133"/>
                    <a:pt x="921" y="6248"/>
                    <a:pt x="944" y="9370"/>
                  </a:cubicBezTo>
                  <a:lnTo>
                    <a:pt x="944" y="9464"/>
                  </a:lnTo>
                  <a:lnTo>
                    <a:pt x="83600" y="9464"/>
                  </a:lnTo>
                  <a:lnTo>
                    <a:pt x="184013" y="114679"/>
                  </a:lnTo>
                  <a:lnTo>
                    <a:pt x="184013" y="309606"/>
                  </a:lnTo>
                  <a:lnTo>
                    <a:pt x="434237" y="562311"/>
                  </a:lnTo>
                  <a:lnTo>
                    <a:pt x="435679" y="563753"/>
                  </a:lnTo>
                  <a:lnTo>
                    <a:pt x="550741" y="563753"/>
                  </a:lnTo>
                  <a:lnTo>
                    <a:pt x="858359" y="873759"/>
                  </a:lnTo>
                  <a:lnTo>
                    <a:pt x="1079904" y="873759"/>
                  </a:lnTo>
                  <a:lnTo>
                    <a:pt x="1142085" y="932164"/>
                  </a:lnTo>
                  <a:lnTo>
                    <a:pt x="1142085" y="1322775"/>
                  </a:lnTo>
                  <a:lnTo>
                    <a:pt x="1103760" y="1361856"/>
                  </a:lnTo>
                  <a:lnTo>
                    <a:pt x="1018848" y="1277775"/>
                  </a:lnTo>
                  <a:lnTo>
                    <a:pt x="862274" y="1277775"/>
                  </a:lnTo>
                  <a:lnTo>
                    <a:pt x="798874" y="1212016"/>
                  </a:lnTo>
                  <a:lnTo>
                    <a:pt x="655631" y="1212016"/>
                  </a:lnTo>
                  <a:lnTo>
                    <a:pt x="572319" y="1129629"/>
                  </a:lnTo>
                  <a:cubicBezTo>
                    <a:pt x="570343" y="1132059"/>
                    <a:pt x="568144" y="1134287"/>
                    <a:pt x="565744" y="1136299"/>
                  </a:cubicBezTo>
                  <a:lnTo>
                    <a:pt x="651875" y="1221382"/>
                  </a:lnTo>
                  <a:lnTo>
                    <a:pt x="794988" y="1221382"/>
                  </a:lnTo>
                  <a:lnTo>
                    <a:pt x="858388" y="1287141"/>
                  </a:lnTo>
                  <a:lnTo>
                    <a:pt x="1015092" y="1287141"/>
                  </a:lnTo>
                  <a:lnTo>
                    <a:pt x="1103948" y="1375167"/>
                  </a:lnTo>
                  <a:lnTo>
                    <a:pt x="1151573" y="1326597"/>
                  </a:lnTo>
                  <a:lnTo>
                    <a:pt x="1151573" y="928126"/>
                  </a:lnTo>
                  <a:lnTo>
                    <a:pt x="1083754" y="864436"/>
                  </a:lnTo>
                  <a:lnTo>
                    <a:pt x="862367" y="86443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-2163860" y="1468873"/>
              <a:ext cx="127582" cy="478446"/>
            </a:xfrm>
            <a:custGeom>
              <a:avLst/>
              <a:gdLst>
                <a:gd name="connsiteX0" fmla="*/ 92163 w 127582"/>
                <a:gd name="connsiteY0" fmla="*/ 6629 h 478446"/>
                <a:gd name="connsiteX1" fmla="*/ 118275 w 127582"/>
                <a:gd name="connsiteY1" fmla="*/ 33776 h 478446"/>
                <a:gd name="connsiteX2" fmla="*/ 118275 w 127582"/>
                <a:gd name="connsiteY2" fmla="*/ 365111 h 478446"/>
                <a:gd name="connsiteX3" fmla="*/ 79676 w 127582"/>
                <a:gd name="connsiteY3" fmla="*/ 404487 h 478446"/>
                <a:gd name="connsiteX4" fmla="*/ 16197 w 127582"/>
                <a:gd name="connsiteY4" fmla="*/ 398921 h 478446"/>
                <a:gd name="connsiteX5" fmla="*/ 10631 w 127582"/>
                <a:gd name="connsiteY5" fmla="*/ 462409 h 478446"/>
                <a:gd name="connsiteX6" fmla="*/ 74110 w 127582"/>
                <a:gd name="connsiteY6" fmla="*/ 467975 h 478446"/>
                <a:gd name="connsiteX7" fmla="*/ 85032 w 127582"/>
                <a:gd name="connsiteY7" fmla="*/ 412469 h 478446"/>
                <a:gd name="connsiteX8" fmla="*/ 127676 w 127582"/>
                <a:gd name="connsiteY8" fmla="*/ 368976 h 478446"/>
                <a:gd name="connsiteX9" fmla="*/ 127676 w 127582"/>
                <a:gd name="connsiteY9" fmla="*/ 29940 h 478446"/>
                <a:gd name="connsiteX10" fmla="*/ 98838 w 127582"/>
                <a:gd name="connsiteY10" fmla="*/ 67 h 478446"/>
                <a:gd name="connsiteX11" fmla="*/ 92170 w 127582"/>
                <a:gd name="connsiteY11" fmla="*/ 6643 h 47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582" h="478446">
                  <a:moveTo>
                    <a:pt x="92163" y="6629"/>
                  </a:moveTo>
                  <a:lnTo>
                    <a:pt x="118275" y="33776"/>
                  </a:lnTo>
                  <a:lnTo>
                    <a:pt x="118275" y="365111"/>
                  </a:lnTo>
                  <a:lnTo>
                    <a:pt x="79676" y="404487"/>
                  </a:lnTo>
                  <a:cubicBezTo>
                    <a:pt x="63685" y="385416"/>
                    <a:pt x="35259" y="382928"/>
                    <a:pt x="16197" y="398921"/>
                  </a:cubicBezTo>
                  <a:cubicBezTo>
                    <a:pt x="-2872" y="414921"/>
                    <a:pt x="-5359" y="443344"/>
                    <a:pt x="10631" y="462409"/>
                  </a:cubicBezTo>
                  <a:cubicBezTo>
                    <a:pt x="26629" y="481480"/>
                    <a:pt x="55049" y="483968"/>
                    <a:pt x="74110" y="467975"/>
                  </a:cubicBezTo>
                  <a:cubicBezTo>
                    <a:pt x="90360" y="454348"/>
                    <a:pt x="94902" y="431238"/>
                    <a:pt x="85032" y="412469"/>
                  </a:cubicBezTo>
                  <a:lnTo>
                    <a:pt x="127676" y="368976"/>
                  </a:lnTo>
                  <a:lnTo>
                    <a:pt x="127676" y="29940"/>
                  </a:lnTo>
                  <a:lnTo>
                    <a:pt x="98838" y="67"/>
                  </a:lnTo>
                  <a:cubicBezTo>
                    <a:pt x="96856" y="2490"/>
                    <a:pt x="94621" y="4697"/>
                    <a:pt x="92170" y="664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-2538077" y="-106687"/>
              <a:ext cx="426713" cy="4629519"/>
            </a:xfrm>
            <a:custGeom>
              <a:avLst/>
              <a:gdLst>
                <a:gd name="connsiteX0" fmla="*/ 248333 w 426713"/>
                <a:gd name="connsiteY0" fmla="*/ 2104285 h 4629519"/>
                <a:gd name="connsiteX1" fmla="*/ 295295 w 426713"/>
                <a:gd name="connsiteY1" fmla="*/ 2057972 h 4629519"/>
                <a:gd name="connsiteX2" fmla="*/ 295295 w 426713"/>
                <a:gd name="connsiteY2" fmla="*/ 1531126 h 4629519"/>
                <a:gd name="connsiteX3" fmla="*/ 379833 w 426713"/>
                <a:gd name="connsiteY3" fmla="*/ 1444889 h 4629519"/>
                <a:gd name="connsiteX4" fmla="*/ 379833 w 426713"/>
                <a:gd name="connsiteY4" fmla="*/ 1023748 h 4629519"/>
                <a:gd name="connsiteX5" fmla="*/ 426795 w 426713"/>
                <a:gd name="connsiteY5" fmla="*/ 972734 h 4629519"/>
                <a:gd name="connsiteX6" fmla="*/ 426795 w 426713"/>
                <a:gd name="connsiteY6" fmla="*/ 522001 h 4629519"/>
                <a:gd name="connsiteX7" fmla="*/ 332900 w 426713"/>
                <a:gd name="connsiteY7" fmla="*/ 432758 h 4629519"/>
                <a:gd name="connsiteX8" fmla="*/ 332900 w 426713"/>
                <a:gd name="connsiteY8" fmla="*/ 324817 h 4629519"/>
                <a:gd name="connsiteX9" fmla="*/ 79576 w 426713"/>
                <a:gd name="connsiteY9" fmla="*/ 71449 h 4629519"/>
                <a:gd name="connsiteX10" fmla="*/ 88782 w 426713"/>
                <a:gd name="connsiteY10" fmla="*/ 44864 h 4629519"/>
                <a:gd name="connsiteX11" fmla="*/ 44920 w 426713"/>
                <a:gd name="connsiteY11" fmla="*/ 19 h 4629519"/>
                <a:gd name="connsiteX12" fmla="*/ 85 w 426713"/>
                <a:gd name="connsiteY12" fmla="*/ 43886 h 4629519"/>
                <a:gd name="connsiteX13" fmla="*/ 43947 w 426713"/>
                <a:gd name="connsiteY13" fmla="*/ 88731 h 4629519"/>
                <a:gd name="connsiteX14" fmla="*/ 73001 w 426713"/>
                <a:gd name="connsiteY14" fmla="*/ 78306 h 4629519"/>
                <a:gd name="connsiteX15" fmla="*/ 323506 w 426713"/>
                <a:gd name="connsiteY15" fmla="*/ 328848 h 4629519"/>
                <a:gd name="connsiteX16" fmla="*/ 323506 w 426713"/>
                <a:gd name="connsiteY16" fmla="*/ 436882 h 4629519"/>
                <a:gd name="connsiteX17" fmla="*/ 417437 w 426713"/>
                <a:gd name="connsiteY17" fmla="*/ 526126 h 4629519"/>
                <a:gd name="connsiteX18" fmla="*/ 417437 w 426713"/>
                <a:gd name="connsiteY18" fmla="*/ 969158 h 4629519"/>
                <a:gd name="connsiteX19" fmla="*/ 370475 w 426713"/>
                <a:gd name="connsiteY19" fmla="*/ 1020172 h 4629519"/>
                <a:gd name="connsiteX20" fmla="*/ 370475 w 426713"/>
                <a:gd name="connsiteY20" fmla="*/ 1441125 h 4629519"/>
                <a:gd name="connsiteX21" fmla="*/ 285938 w 426713"/>
                <a:gd name="connsiteY21" fmla="*/ 1527362 h 4629519"/>
                <a:gd name="connsiteX22" fmla="*/ 285938 w 426713"/>
                <a:gd name="connsiteY22" fmla="*/ 2054100 h 4629519"/>
                <a:gd name="connsiteX23" fmla="*/ 238961 w 426713"/>
                <a:gd name="connsiteY23" fmla="*/ 2100420 h 4629519"/>
                <a:gd name="connsiteX24" fmla="*/ 238961 w 426713"/>
                <a:gd name="connsiteY24" fmla="*/ 2314888 h 4629519"/>
                <a:gd name="connsiteX25" fmla="*/ 135650 w 426713"/>
                <a:gd name="connsiteY25" fmla="*/ 2419915 h 4629519"/>
                <a:gd name="connsiteX26" fmla="*/ 135650 w 426713"/>
                <a:gd name="connsiteY26" fmla="*/ 4629537 h 4629519"/>
                <a:gd name="connsiteX27" fmla="*/ 145023 w 426713"/>
                <a:gd name="connsiteY27" fmla="*/ 4629537 h 4629519"/>
                <a:gd name="connsiteX28" fmla="*/ 145023 w 426713"/>
                <a:gd name="connsiteY28" fmla="*/ 2423859 h 4629519"/>
                <a:gd name="connsiteX29" fmla="*/ 248333 w 426713"/>
                <a:gd name="connsiteY29" fmla="*/ 2318832 h 4629519"/>
                <a:gd name="connsiteX30" fmla="*/ 248333 w 426713"/>
                <a:gd name="connsiteY30" fmla="*/ 2104458 h 462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6713" h="4629519">
                  <a:moveTo>
                    <a:pt x="248333" y="2104285"/>
                  </a:moveTo>
                  <a:lnTo>
                    <a:pt x="295295" y="2057972"/>
                  </a:lnTo>
                  <a:lnTo>
                    <a:pt x="295295" y="1531126"/>
                  </a:lnTo>
                  <a:lnTo>
                    <a:pt x="379833" y="1444889"/>
                  </a:lnTo>
                  <a:lnTo>
                    <a:pt x="379833" y="1023748"/>
                  </a:lnTo>
                  <a:lnTo>
                    <a:pt x="426795" y="972734"/>
                  </a:lnTo>
                  <a:lnTo>
                    <a:pt x="426795" y="522001"/>
                  </a:lnTo>
                  <a:lnTo>
                    <a:pt x="332900" y="432758"/>
                  </a:lnTo>
                  <a:lnTo>
                    <a:pt x="332900" y="324817"/>
                  </a:lnTo>
                  <a:lnTo>
                    <a:pt x="79576" y="71449"/>
                  </a:lnTo>
                  <a:cubicBezTo>
                    <a:pt x="85523" y="63863"/>
                    <a:pt x="88767" y="54504"/>
                    <a:pt x="88782" y="44864"/>
                  </a:cubicBezTo>
                  <a:cubicBezTo>
                    <a:pt x="89049" y="20367"/>
                    <a:pt x="69417" y="289"/>
                    <a:pt x="44920" y="19"/>
                  </a:cubicBezTo>
                  <a:cubicBezTo>
                    <a:pt x="20429" y="-251"/>
                    <a:pt x="351" y="19389"/>
                    <a:pt x="85" y="43886"/>
                  </a:cubicBezTo>
                  <a:cubicBezTo>
                    <a:pt x="-189" y="68383"/>
                    <a:pt x="19449" y="88461"/>
                    <a:pt x="43947" y="88731"/>
                  </a:cubicBezTo>
                  <a:cubicBezTo>
                    <a:pt x="54566" y="88849"/>
                    <a:pt x="64876" y="85149"/>
                    <a:pt x="73001" y="78306"/>
                  </a:cubicBezTo>
                  <a:lnTo>
                    <a:pt x="323506" y="328848"/>
                  </a:lnTo>
                  <a:lnTo>
                    <a:pt x="323506" y="436882"/>
                  </a:lnTo>
                  <a:lnTo>
                    <a:pt x="417437" y="526126"/>
                  </a:lnTo>
                  <a:lnTo>
                    <a:pt x="417437" y="969158"/>
                  </a:lnTo>
                  <a:lnTo>
                    <a:pt x="370475" y="1020172"/>
                  </a:lnTo>
                  <a:lnTo>
                    <a:pt x="370475" y="1441125"/>
                  </a:lnTo>
                  <a:lnTo>
                    <a:pt x="285938" y="1527362"/>
                  </a:lnTo>
                  <a:lnTo>
                    <a:pt x="285938" y="2054100"/>
                  </a:lnTo>
                  <a:lnTo>
                    <a:pt x="238961" y="2100420"/>
                  </a:lnTo>
                  <a:lnTo>
                    <a:pt x="238961" y="2314888"/>
                  </a:lnTo>
                  <a:lnTo>
                    <a:pt x="135650" y="2419915"/>
                  </a:lnTo>
                  <a:lnTo>
                    <a:pt x="135650" y="4629537"/>
                  </a:lnTo>
                  <a:lnTo>
                    <a:pt x="145023" y="4629537"/>
                  </a:lnTo>
                  <a:lnTo>
                    <a:pt x="145023" y="2423859"/>
                  </a:lnTo>
                  <a:lnTo>
                    <a:pt x="248333" y="2318832"/>
                  </a:lnTo>
                  <a:lnTo>
                    <a:pt x="248333" y="210445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-4472817" y="1368415"/>
              <a:ext cx="88416" cy="88426"/>
            </a:xfrm>
            <a:custGeom>
              <a:avLst/>
              <a:gdLst>
                <a:gd name="connsiteX0" fmla="*/ 88433 w 88416"/>
                <a:gd name="connsiteY0" fmla="*/ 44706 h 88426"/>
                <a:gd name="connsiteX1" fmla="*/ 44657 w 88416"/>
                <a:gd name="connsiteY1" fmla="*/ 66 h 88426"/>
                <a:gd name="connsiteX2" fmla="*/ 22 w 88416"/>
                <a:gd name="connsiteY2" fmla="*/ 43848 h 88426"/>
                <a:gd name="connsiteX3" fmla="*/ 43798 w 88416"/>
                <a:gd name="connsiteY3" fmla="*/ 88488 h 88426"/>
                <a:gd name="connsiteX4" fmla="*/ 87287 w 88416"/>
                <a:gd name="connsiteY4" fmla="*/ 54289 h 88426"/>
                <a:gd name="connsiteX5" fmla="*/ 88412 w 88416"/>
                <a:gd name="connsiteY5" fmla="*/ 44915 h 88426"/>
                <a:gd name="connsiteX6" fmla="*/ 88412 w 88416"/>
                <a:gd name="connsiteY6" fmla="*/ 44822 h 8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16" h="88426">
                  <a:moveTo>
                    <a:pt x="88433" y="44706"/>
                  </a:moveTo>
                  <a:cubicBezTo>
                    <a:pt x="88671" y="20292"/>
                    <a:pt x="69071" y="304"/>
                    <a:pt x="44657" y="66"/>
                  </a:cubicBezTo>
                  <a:cubicBezTo>
                    <a:pt x="20242" y="-172"/>
                    <a:pt x="259" y="19426"/>
                    <a:pt x="22" y="43848"/>
                  </a:cubicBezTo>
                  <a:cubicBezTo>
                    <a:pt x="-216" y="68263"/>
                    <a:pt x="19384" y="88250"/>
                    <a:pt x="43798" y="88488"/>
                  </a:cubicBezTo>
                  <a:cubicBezTo>
                    <a:pt x="64516" y="88690"/>
                    <a:pt x="82595" y="74471"/>
                    <a:pt x="87287" y="54289"/>
                  </a:cubicBezTo>
                  <a:cubicBezTo>
                    <a:pt x="87949" y="51203"/>
                    <a:pt x="88325" y="48066"/>
                    <a:pt x="88412" y="44915"/>
                  </a:cubicBezTo>
                  <a:lnTo>
                    <a:pt x="88412" y="44822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-4998045" y="1294429"/>
              <a:ext cx="87311" cy="87320"/>
            </a:xfrm>
            <a:custGeom>
              <a:avLst/>
              <a:gdLst>
                <a:gd name="connsiteX0" fmla="*/ 43871 w 87311"/>
                <a:gd name="connsiteY0" fmla="*/ 87317 h 87320"/>
                <a:gd name="connsiteX1" fmla="*/ 61246 w 87311"/>
                <a:gd name="connsiteY1" fmla="*/ 83712 h 87320"/>
                <a:gd name="connsiteX2" fmla="*/ 69609 w 87311"/>
                <a:gd name="connsiteY2" fmla="*/ 78831 h 87320"/>
                <a:gd name="connsiteX3" fmla="*/ 78760 w 87311"/>
                <a:gd name="connsiteY3" fmla="*/ 17772 h 87320"/>
                <a:gd name="connsiteX4" fmla="*/ 17708 w 87311"/>
                <a:gd name="connsiteY4" fmla="*/ 8615 h 87320"/>
                <a:gd name="connsiteX5" fmla="*/ 8556 w 87311"/>
                <a:gd name="connsiteY5" fmla="*/ 69681 h 87320"/>
                <a:gd name="connsiteX6" fmla="*/ 43871 w 87311"/>
                <a:gd name="connsiteY6" fmla="*/ 87382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11" h="87320">
                  <a:moveTo>
                    <a:pt x="43871" y="87317"/>
                  </a:moveTo>
                  <a:cubicBezTo>
                    <a:pt x="49845" y="87296"/>
                    <a:pt x="55754" y="86070"/>
                    <a:pt x="61246" y="83712"/>
                  </a:cubicBezTo>
                  <a:cubicBezTo>
                    <a:pt x="64196" y="82378"/>
                    <a:pt x="66999" y="80749"/>
                    <a:pt x="69609" y="78831"/>
                  </a:cubicBezTo>
                  <a:cubicBezTo>
                    <a:pt x="88995" y="64496"/>
                    <a:pt x="93092" y="37161"/>
                    <a:pt x="78760" y="17772"/>
                  </a:cubicBezTo>
                  <a:cubicBezTo>
                    <a:pt x="64428" y="-1616"/>
                    <a:pt x="37094" y="-5719"/>
                    <a:pt x="17708" y="8615"/>
                  </a:cubicBezTo>
                  <a:cubicBezTo>
                    <a:pt x="-1679" y="22950"/>
                    <a:pt x="-5776" y="50292"/>
                    <a:pt x="8556" y="69681"/>
                  </a:cubicBezTo>
                  <a:cubicBezTo>
                    <a:pt x="16831" y="80871"/>
                    <a:pt x="29950" y="87447"/>
                    <a:pt x="43871" y="8738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-3523363" y="1669834"/>
              <a:ext cx="88332" cy="88345"/>
            </a:xfrm>
            <a:custGeom>
              <a:avLst/>
              <a:gdLst>
                <a:gd name="connsiteX0" fmla="*/ 51 w 88332"/>
                <a:gd name="connsiteY0" fmla="*/ 43915 h 88345"/>
                <a:gd name="connsiteX1" fmla="*/ 43884 w 88332"/>
                <a:gd name="connsiteY1" fmla="*/ 88418 h 88345"/>
                <a:gd name="connsiteX2" fmla="*/ 88381 w 88332"/>
                <a:gd name="connsiteY2" fmla="*/ 44578 h 88345"/>
                <a:gd name="connsiteX3" fmla="*/ 44548 w 88332"/>
                <a:gd name="connsiteY3" fmla="*/ 75 h 88345"/>
                <a:gd name="connsiteX4" fmla="*/ 11702 w 88332"/>
                <a:gd name="connsiteY4" fmla="*/ 14352 h 88345"/>
                <a:gd name="connsiteX5" fmla="*/ 6158 w 88332"/>
                <a:gd name="connsiteY5" fmla="*/ 22053 h 88345"/>
                <a:gd name="connsiteX6" fmla="*/ 145 w 88332"/>
                <a:gd name="connsiteY6" fmla="*/ 43944 h 8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32" h="88345">
                  <a:moveTo>
                    <a:pt x="51" y="43915"/>
                  </a:moveTo>
                  <a:cubicBezTo>
                    <a:pt x="-129" y="68308"/>
                    <a:pt x="19495" y="88230"/>
                    <a:pt x="43884" y="88418"/>
                  </a:cubicBezTo>
                  <a:cubicBezTo>
                    <a:pt x="68274" y="88598"/>
                    <a:pt x="88193" y="68971"/>
                    <a:pt x="88381" y="44578"/>
                  </a:cubicBezTo>
                  <a:cubicBezTo>
                    <a:pt x="88561" y="20185"/>
                    <a:pt x="68937" y="263"/>
                    <a:pt x="44548" y="75"/>
                  </a:cubicBezTo>
                  <a:cubicBezTo>
                    <a:pt x="32075" y="-19"/>
                    <a:pt x="20144" y="5166"/>
                    <a:pt x="11702" y="14352"/>
                  </a:cubicBezTo>
                  <a:cubicBezTo>
                    <a:pt x="9560" y="16695"/>
                    <a:pt x="7700" y="19284"/>
                    <a:pt x="6158" y="22053"/>
                  </a:cubicBezTo>
                  <a:cubicBezTo>
                    <a:pt x="2236" y="28686"/>
                    <a:pt x="159" y="36243"/>
                    <a:pt x="145" y="439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-2142105" y="1397374"/>
              <a:ext cx="87220" cy="87232"/>
            </a:xfrm>
            <a:custGeom>
              <a:avLst/>
              <a:gdLst>
                <a:gd name="connsiteX0" fmla="*/ 43453 w 87220"/>
                <a:gd name="connsiteY0" fmla="*/ 65 h 87232"/>
                <a:gd name="connsiteX1" fmla="*/ 95 w 87220"/>
                <a:gd name="connsiteY1" fmla="*/ 43934 h 87232"/>
                <a:gd name="connsiteX2" fmla="*/ 43957 w 87220"/>
                <a:gd name="connsiteY2" fmla="*/ 87297 h 87232"/>
                <a:gd name="connsiteX3" fmla="*/ 87315 w 87220"/>
                <a:gd name="connsiteY3" fmla="*/ 43934 h 87232"/>
                <a:gd name="connsiteX4" fmla="*/ 43467 w 87220"/>
                <a:gd name="connsiteY4" fmla="*/ 65 h 87232"/>
                <a:gd name="connsiteX5" fmla="*/ 43453 w 87220"/>
                <a:gd name="connsiteY5" fmla="*/ 65 h 8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20" h="87232">
                  <a:moveTo>
                    <a:pt x="43453" y="65"/>
                  </a:moveTo>
                  <a:cubicBezTo>
                    <a:pt x="19366" y="202"/>
                    <a:pt x="-42" y="19843"/>
                    <a:pt x="95" y="43934"/>
                  </a:cubicBezTo>
                  <a:cubicBezTo>
                    <a:pt x="239" y="68024"/>
                    <a:pt x="19878" y="87434"/>
                    <a:pt x="43957" y="87297"/>
                  </a:cubicBezTo>
                  <a:cubicBezTo>
                    <a:pt x="67849" y="87160"/>
                    <a:pt x="87177" y="67822"/>
                    <a:pt x="87315" y="43934"/>
                  </a:cubicBezTo>
                  <a:cubicBezTo>
                    <a:pt x="87322" y="19706"/>
                    <a:pt x="67691" y="72"/>
                    <a:pt x="43467" y="65"/>
                  </a:cubicBezTo>
                  <a:cubicBezTo>
                    <a:pt x="43460" y="65"/>
                    <a:pt x="43460" y="65"/>
                    <a:pt x="43453" y="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-2932202" y="446088"/>
              <a:ext cx="90103" cy="90117"/>
            </a:xfrm>
            <a:custGeom>
              <a:avLst/>
              <a:gdLst>
                <a:gd name="connsiteX0" fmla="*/ 20670 w 90103"/>
                <a:gd name="connsiteY0" fmla="*/ 83009 h 90117"/>
                <a:gd name="connsiteX1" fmla="*/ 44526 w 90103"/>
                <a:gd name="connsiteY1" fmla="*/ 90148 h 90117"/>
                <a:gd name="connsiteX2" fmla="*/ 90169 w 90103"/>
                <a:gd name="connsiteY2" fmla="*/ 45688 h 90117"/>
                <a:gd name="connsiteX3" fmla="*/ 45716 w 90103"/>
                <a:gd name="connsiteY3" fmla="*/ 39 h 90117"/>
                <a:gd name="connsiteX4" fmla="*/ 73 w 90103"/>
                <a:gd name="connsiteY4" fmla="*/ 44498 h 90117"/>
                <a:gd name="connsiteX5" fmla="*/ 20670 w 90103"/>
                <a:gd name="connsiteY5" fmla="*/ 82937 h 9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03" h="90117">
                  <a:moveTo>
                    <a:pt x="20670" y="83009"/>
                  </a:moveTo>
                  <a:cubicBezTo>
                    <a:pt x="27750" y="87674"/>
                    <a:pt x="36048" y="90155"/>
                    <a:pt x="44526" y="90148"/>
                  </a:cubicBezTo>
                  <a:cubicBezTo>
                    <a:pt x="69406" y="90479"/>
                    <a:pt x="89837" y="70571"/>
                    <a:pt x="90169" y="45688"/>
                  </a:cubicBezTo>
                  <a:cubicBezTo>
                    <a:pt x="90500" y="20805"/>
                    <a:pt x="70595" y="370"/>
                    <a:pt x="45716" y="39"/>
                  </a:cubicBezTo>
                  <a:cubicBezTo>
                    <a:pt x="20843" y="-293"/>
                    <a:pt x="405" y="19615"/>
                    <a:pt x="73" y="44498"/>
                  </a:cubicBezTo>
                  <a:cubicBezTo>
                    <a:pt x="-129" y="60001"/>
                    <a:pt x="7650" y="74523"/>
                    <a:pt x="20670" y="8293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-3326129" y="-622034"/>
              <a:ext cx="87273" cy="87296"/>
            </a:xfrm>
            <a:custGeom>
              <a:avLst/>
              <a:gdLst>
                <a:gd name="connsiteX0" fmla="*/ 43935 w 87273"/>
                <a:gd name="connsiteY0" fmla="*/ 87297 h 87296"/>
                <a:gd name="connsiteX1" fmla="*/ 64957 w 87273"/>
                <a:gd name="connsiteY1" fmla="*/ 81658 h 87296"/>
                <a:gd name="connsiteX2" fmla="*/ 72751 w 87273"/>
                <a:gd name="connsiteY2" fmla="*/ 76207 h 87296"/>
                <a:gd name="connsiteX3" fmla="*/ 76247 w 87273"/>
                <a:gd name="connsiteY3" fmla="*/ 14583 h 87296"/>
                <a:gd name="connsiteX4" fmla="*/ 14636 w 87273"/>
                <a:gd name="connsiteY4" fmla="*/ 11083 h 87296"/>
                <a:gd name="connsiteX5" fmla="*/ 11139 w 87273"/>
                <a:gd name="connsiteY5" fmla="*/ 72707 h 87296"/>
                <a:gd name="connsiteX6" fmla="*/ 43913 w 87273"/>
                <a:gd name="connsiteY6" fmla="*/ 87290 h 8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73" h="87296">
                  <a:moveTo>
                    <a:pt x="43935" y="87297"/>
                  </a:moveTo>
                  <a:cubicBezTo>
                    <a:pt x="51310" y="87243"/>
                    <a:pt x="58548" y="85302"/>
                    <a:pt x="64957" y="81658"/>
                  </a:cubicBezTo>
                  <a:cubicBezTo>
                    <a:pt x="67755" y="80147"/>
                    <a:pt x="70372" y="78318"/>
                    <a:pt x="72751" y="76207"/>
                  </a:cubicBezTo>
                  <a:cubicBezTo>
                    <a:pt x="90731" y="60157"/>
                    <a:pt x="92296" y="32567"/>
                    <a:pt x="76247" y="14583"/>
                  </a:cubicBezTo>
                  <a:cubicBezTo>
                    <a:pt x="60199" y="-3400"/>
                    <a:pt x="32616" y="-4967"/>
                    <a:pt x="14636" y="11083"/>
                  </a:cubicBezTo>
                  <a:cubicBezTo>
                    <a:pt x="-3345" y="27134"/>
                    <a:pt x="-4909" y="54724"/>
                    <a:pt x="11139" y="72707"/>
                  </a:cubicBezTo>
                  <a:cubicBezTo>
                    <a:pt x="19466" y="82043"/>
                    <a:pt x="31405" y="87353"/>
                    <a:pt x="43913" y="8729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-3157041" y="824327"/>
              <a:ext cx="88863" cy="88876"/>
            </a:xfrm>
            <a:custGeom>
              <a:avLst/>
              <a:gdLst>
                <a:gd name="connsiteX0" fmla="*/ 66 w 88863"/>
                <a:gd name="connsiteY0" fmla="*/ 43911 h 88876"/>
                <a:gd name="connsiteX1" fmla="*/ 43920 w 88863"/>
                <a:gd name="connsiteY1" fmla="*/ 88919 h 88876"/>
                <a:gd name="connsiteX2" fmla="*/ 88921 w 88863"/>
                <a:gd name="connsiteY2" fmla="*/ 45058 h 88876"/>
                <a:gd name="connsiteX3" fmla="*/ 45067 w 88863"/>
                <a:gd name="connsiteY3" fmla="*/ 50 h 88876"/>
                <a:gd name="connsiteX4" fmla="*/ 5516 w 88863"/>
                <a:gd name="connsiteY4" fmla="*/ 23153 h 88876"/>
                <a:gd name="connsiteX5" fmla="*/ 1760 w 88863"/>
                <a:gd name="connsiteY5" fmla="*/ 32735 h 88876"/>
                <a:gd name="connsiteX6" fmla="*/ 167 w 88863"/>
                <a:gd name="connsiteY6" fmla="*/ 43911 h 8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63" h="88876">
                  <a:moveTo>
                    <a:pt x="66" y="43911"/>
                  </a:moveTo>
                  <a:cubicBezTo>
                    <a:pt x="-252" y="68449"/>
                    <a:pt x="19387" y="88602"/>
                    <a:pt x="43920" y="88919"/>
                  </a:cubicBezTo>
                  <a:cubicBezTo>
                    <a:pt x="68454" y="89236"/>
                    <a:pt x="88604" y="69595"/>
                    <a:pt x="88921" y="45058"/>
                  </a:cubicBezTo>
                  <a:cubicBezTo>
                    <a:pt x="89239" y="20514"/>
                    <a:pt x="69600" y="367"/>
                    <a:pt x="45067" y="50"/>
                  </a:cubicBezTo>
                  <a:cubicBezTo>
                    <a:pt x="28622" y="-159"/>
                    <a:pt x="13410" y="8724"/>
                    <a:pt x="5516" y="23153"/>
                  </a:cubicBezTo>
                  <a:cubicBezTo>
                    <a:pt x="3879" y="26181"/>
                    <a:pt x="2618" y="29397"/>
                    <a:pt x="1760" y="32735"/>
                  </a:cubicBezTo>
                  <a:cubicBezTo>
                    <a:pt x="743" y="36376"/>
                    <a:pt x="210" y="40133"/>
                    <a:pt x="167" y="4391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-3560932" y="531231"/>
              <a:ext cx="89508" cy="89528"/>
            </a:xfrm>
            <a:custGeom>
              <a:avLst/>
              <a:gdLst>
                <a:gd name="connsiteX0" fmla="*/ 43913 w 89508"/>
                <a:gd name="connsiteY0" fmla="*/ 89557 h 89528"/>
                <a:gd name="connsiteX1" fmla="*/ 89548 w 89508"/>
                <a:gd name="connsiteY1" fmla="*/ 45696 h 89528"/>
                <a:gd name="connsiteX2" fmla="*/ 45693 w 89508"/>
                <a:gd name="connsiteY2" fmla="*/ 46 h 89528"/>
                <a:gd name="connsiteX3" fmla="*/ 58 w 89508"/>
                <a:gd name="connsiteY3" fmla="*/ 43915 h 89528"/>
                <a:gd name="connsiteX4" fmla="*/ 31325 w 89508"/>
                <a:gd name="connsiteY4" fmla="*/ 87487 h 89528"/>
                <a:gd name="connsiteX5" fmla="*/ 40697 w 89508"/>
                <a:gd name="connsiteY5" fmla="*/ 89175 h 89528"/>
                <a:gd name="connsiteX6" fmla="*/ 43891 w 89508"/>
                <a:gd name="connsiteY6" fmla="*/ 89456 h 8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8" h="89528">
                  <a:moveTo>
                    <a:pt x="43913" y="89557"/>
                  </a:moveTo>
                  <a:cubicBezTo>
                    <a:pt x="68626" y="90047"/>
                    <a:pt x="89058" y="70413"/>
                    <a:pt x="89548" y="45696"/>
                  </a:cubicBezTo>
                  <a:cubicBezTo>
                    <a:pt x="90046" y="20978"/>
                    <a:pt x="70407" y="544"/>
                    <a:pt x="45693" y="46"/>
                  </a:cubicBezTo>
                  <a:cubicBezTo>
                    <a:pt x="20979" y="-444"/>
                    <a:pt x="548" y="19197"/>
                    <a:pt x="58" y="43915"/>
                  </a:cubicBezTo>
                  <a:cubicBezTo>
                    <a:pt x="-339" y="63765"/>
                    <a:pt x="12393" y="81510"/>
                    <a:pt x="31325" y="87487"/>
                  </a:cubicBezTo>
                  <a:cubicBezTo>
                    <a:pt x="34367" y="88432"/>
                    <a:pt x="37518" y="89002"/>
                    <a:pt x="40697" y="89175"/>
                  </a:cubicBezTo>
                  <a:cubicBezTo>
                    <a:pt x="41728" y="89175"/>
                    <a:pt x="42766" y="89456"/>
                    <a:pt x="43891" y="8945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-3635985" y="7543"/>
              <a:ext cx="388187" cy="278462"/>
            </a:xfrm>
            <a:custGeom>
              <a:avLst/>
              <a:gdLst>
                <a:gd name="connsiteX0" fmla="*/ 43819 w 388187"/>
                <a:gd name="connsiteY0" fmla="*/ 87154 h 278462"/>
                <a:gd name="connsiteX1" fmla="*/ 61194 w 388187"/>
                <a:gd name="connsiteY1" fmla="*/ 83549 h 278462"/>
                <a:gd name="connsiteX2" fmla="*/ 104306 w 388187"/>
                <a:gd name="connsiteY2" fmla="*/ 127987 h 278462"/>
                <a:gd name="connsiteX3" fmla="*/ 264175 w 388187"/>
                <a:gd name="connsiteY3" fmla="*/ 127987 h 278462"/>
                <a:gd name="connsiteX4" fmla="*/ 378862 w 388187"/>
                <a:gd name="connsiteY4" fmla="*/ 238746 h 278462"/>
                <a:gd name="connsiteX5" fmla="*/ 378862 w 388187"/>
                <a:gd name="connsiteY5" fmla="*/ 278483 h 278462"/>
                <a:gd name="connsiteX6" fmla="*/ 388234 w 388187"/>
                <a:gd name="connsiteY6" fmla="*/ 276983 h 278462"/>
                <a:gd name="connsiteX7" fmla="*/ 388234 w 388187"/>
                <a:gd name="connsiteY7" fmla="*/ 234802 h 278462"/>
                <a:gd name="connsiteX8" fmla="*/ 268003 w 388187"/>
                <a:gd name="connsiteY8" fmla="*/ 118714 h 278462"/>
                <a:gd name="connsiteX9" fmla="*/ 108350 w 388187"/>
                <a:gd name="connsiteY9" fmla="*/ 118714 h 278462"/>
                <a:gd name="connsiteX10" fmla="*/ 69650 w 388187"/>
                <a:gd name="connsiteY10" fmla="*/ 78790 h 278462"/>
                <a:gd name="connsiteX11" fmla="*/ 78799 w 388187"/>
                <a:gd name="connsiteY11" fmla="*/ 17728 h 278462"/>
                <a:gd name="connsiteX12" fmla="*/ 17750 w 388187"/>
                <a:gd name="connsiteY12" fmla="*/ 8575 h 278462"/>
                <a:gd name="connsiteX13" fmla="*/ 8601 w 388187"/>
                <a:gd name="connsiteY13" fmla="*/ 69637 h 278462"/>
                <a:gd name="connsiteX14" fmla="*/ 43913 w 388187"/>
                <a:gd name="connsiteY14" fmla="*/ 87341 h 27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187" h="278462">
                  <a:moveTo>
                    <a:pt x="43819" y="87154"/>
                  </a:moveTo>
                  <a:cubicBezTo>
                    <a:pt x="49796" y="87129"/>
                    <a:pt x="55700" y="85903"/>
                    <a:pt x="61194" y="83549"/>
                  </a:cubicBezTo>
                  <a:lnTo>
                    <a:pt x="104306" y="127987"/>
                  </a:lnTo>
                  <a:lnTo>
                    <a:pt x="264175" y="127987"/>
                  </a:lnTo>
                  <a:lnTo>
                    <a:pt x="378862" y="238746"/>
                  </a:lnTo>
                  <a:lnTo>
                    <a:pt x="378862" y="278483"/>
                  </a:lnTo>
                  <a:cubicBezTo>
                    <a:pt x="381926" y="277654"/>
                    <a:pt x="385069" y="277149"/>
                    <a:pt x="388234" y="276983"/>
                  </a:cubicBezTo>
                  <a:lnTo>
                    <a:pt x="388234" y="234802"/>
                  </a:lnTo>
                  <a:lnTo>
                    <a:pt x="268003" y="118714"/>
                  </a:lnTo>
                  <a:lnTo>
                    <a:pt x="108350" y="118714"/>
                  </a:lnTo>
                  <a:lnTo>
                    <a:pt x="69650" y="78790"/>
                  </a:lnTo>
                  <a:cubicBezTo>
                    <a:pt x="89036" y="64455"/>
                    <a:pt x="93131" y="37118"/>
                    <a:pt x="78799" y="17728"/>
                  </a:cubicBezTo>
                  <a:cubicBezTo>
                    <a:pt x="64467" y="-1661"/>
                    <a:pt x="37136" y="-5759"/>
                    <a:pt x="17750" y="8575"/>
                  </a:cubicBezTo>
                  <a:cubicBezTo>
                    <a:pt x="-1636" y="22909"/>
                    <a:pt x="-5731" y="50248"/>
                    <a:pt x="8601" y="69637"/>
                  </a:cubicBezTo>
                  <a:cubicBezTo>
                    <a:pt x="16870" y="80832"/>
                    <a:pt x="29991" y="87409"/>
                    <a:pt x="43913" y="8734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-3485803" y="-417674"/>
              <a:ext cx="89508" cy="89525"/>
            </a:xfrm>
            <a:custGeom>
              <a:avLst/>
              <a:gdLst>
                <a:gd name="connsiteX0" fmla="*/ 31349 w 89508"/>
                <a:gd name="connsiteY0" fmla="*/ 87547 h 89525"/>
                <a:gd name="connsiteX1" fmla="*/ 40721 w 89508"/>
                <a:gd name="connsiteY1" fmla="*/ 89241 h 89525"/>
                <a:gd name="connsiteX2" fmla="*/ 43915 w 89508"/>
                <a:gd name="connsiteY2" fmla="*/ 89523 h 89525"/>
                <a:gd name="connsiteX3" fmla="*/ 89551 w 89508"/>
                <a:gd name="connsiteY3" fmla="*/ 45661 h 89525"/>
                <a:gd name="connsiteX4" fmla="*/ 45696 w 89508"/>
                <a:gd name="connsiteY4" fmla="*/ 16 h 89525"/>
                <a:gd name="connsiteX5" fmla="*/ 60 w 89508"/>
                <a:gd name="connsiteY5" fmla="*/ 43878 h 89525"/>
                <a:gd name="connsiteX6" fmla="*/ 31327 w 89508"/>
                <a:gd name="connsiteY6" fmla="*/ 87453 h 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8" h="89525">
                  <a:moveTo>
                    <a:pt x="31349" y="87547"/>
                  </a:moveTo>
                  <a:cubicBezTo>
                    <a:pt x="34391" y="88497"/>
                    <a:pt x="37542" y="89066"/>
                    <a:pt x="40721" y="89241"/>
                  </a:cubicBezTo>
                  <a:cubicBezTo>
                    <a:pt x="41752" y="89241"/>
                    <a:pt x="42790" y="89523"/>
                    <a:pt x="43915" y="89523"/>
                  </a:cubicBezTo>
                  <a:cubicBezTo>
                    <a:pt x="68629" y="90015"/>
                    <a:pt x="89060" y="70377"/>
                    <a:pt x="89551" y="45661"/>
                  </a:cubicBezTo>
                  <a:cubicBezTo>
                    <a:pt x="90048" y="20944"/>
                    <a:pt x="70410" y="508"/>
                    <a:pt x="45696" y="16"/>
                  </a:cubicBezTo>
                  <a:cubicBezTo>
                    <a:pt x="20982" y="-477"/>
                    <a:pt x="550" y="19161"/>
                    <a:pt x="60" y="43878"/>
                  </a:cubicBezTo>
                  <a:cubicBezTo>
                    <a:pt x="-336" y="63732"/>
                    <a:pt x="12396" y="81473"/>
                    <a:pt x="31327" y="874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-3823934" y="448557"/>
              <a:ext cx="87533" cy="87636"/>
            </a:xfrm>
            <a:custGeom>
              <a:avLst/>
              <a:gdLst>
                <a:gd name="connsiteX0" fmla="*/ 50107 w 87533"/>
                <a:gd name="connsiteY0" fmla="*/ 87116 h 87636"/>
                <a:gd name="connsiteX1" fmla="*/ 87113 w 87533"/>
                <a:gd name="connsiteY1" fmla="*/ 37501 h 87636"/>
                <a:gd name="connsiteX2" fmla="*/ 37505 w 87533"/>
                <a:gd name="connsiteY2" fmla="*/ 497 h 87636"/>
                <a:gd name="connsiteX3" fmla="*/ 45 w 87533"/>
                <a:gd name="connsiteY3" fmla="*/ 43897 h 87636"/>
                <a:gd name="connsiteX4" fmla="*/ 40713 w 87533"/>
                <a:gd name="connsiteY4" fmla="*/ 87390 h 87636"/>
                <a:gd name="connsiteX5" fmla="*/ 43907 w 87533"/>
                <a:gd name="connsiteY5" fmla="*/ 87671 h 87636"/>
                <a:gd name="connsiteX6" fmla="*/ 50107 w 87533"/>
                <a:gd name="connsiteY6" fmla="*/ 87015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3" h="87636">
                  <a:moveTo>
                    <a:pt x="50107" y="87116"/>
                  </a:moveTo>
                  <a:cubicBezTo>
                    <a:pt x="74021" y="83633"/>
                    <a:pt x="90588" y="61425"/>
                    <a:pt x="87113" y="37501"/>
                  </a:cubicBezTo>
                  <a:cubicBezTo>
                    <a:pt x="83631" y="13584"/>
                    <a:pt x="61418" y="-2986"/>
                    <a:pt x="37505" y="497"/>
                  </a:cubicBezTo>
                  <a:cubicBezTo>
                    <a:pt x="15963" y="3626"/>
                    <a:pt x="2" y="22121"/>
                    <a:pt x="45" y="43897"/>
                  </a:cubicBezTo>
                  <a:cubicBezTo>
                    <a:pt x="-287" y="66970"/>
                    <a:pt x="17672" y="86179"/>
                    <a:pt x="40713" y="87390"/>
                  </a:cubicBezTo>
                  <a:cubicBezTo>
                    <a:pt x="41744" y="87390"/>
                    <a:pt x="42782" y="87671"/>
                    <a:pt x="43907" y="87671"/>
                  </a:cubicBezTo>
                  <a:cubicBezTo>
                    <a:pt x="45983" y="87599"/>
                    <a:pt x="48059" y="87376"/>
                    <a:pt x="50107" y="8701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-3852234" y="645879"/>
              <a:ext cx="557431" cy="1465171"/>
            </a:xfrm>
            <a:custGeom>
              <a:avLst/>
              <a:gdLst>
                <a:gd name="connsiteX0" fmla="*/ 44024 w 557431"/>
                <a:gd name="connsiteY0" fmla="*/ 87648 h 1465171"/>
                <a:gd name="connsiteX1" fmla="*/ 86761 w 557431"/>
                <a:gd name="connsiteY1" fmla="*/ 53362 h 1465171"/>
                <a:gd name="connsiteX2" fmla="*/ 120386 w 557431"/>
                <a:gd name="connsiteY2" fmla="*/ 53362 h 1465171"/>
                <a:gd name="connsiteX3" fmla="*/ 388367 w 557431"/>
                <a:gd name="connsiteY3" fmla="*/ 325917 h 1465171"/>
                <a:gd name="connsiteX4" fmla="*/ 388367 w 557431"/>
                <a:gd name="connsiteY4" fmla="*/ 862324 h 1465171"/>
                <a:gd name="connsiteX5" fmla="*/ 548055 w 557431"/>
                <a:gd name="connsiteY5" fmla="*/ 1015972 h 1465171"/>
                <a:gd name="connsiteX6" fmla="*/ 548055 w 557431"/>
                <a:gd name="connsiteY6" fmla="*/ 1441821 h 1465171"/>
                <a:gd name="connsiteX7" fmla="*/ 530587 w 557431"/>
                <a:gd name="connsiteY7" fmla="*/ 1459292 h 1465171"/>
                <a:gd name="connsiteX8" fmla="*/ 538005 w 557431"/>
                <a:gd name="connsiteY8" fmla="*/ 1465212 h 1465171"/>
                <a:gd name="connsiteX9" fmla="*/ 557471 w 557431"/>
                <a:gd name="connsiteY9" fmla="*/ 1445744 h 1465171"/>
                <a:gd name="connsiteX10" fmla="*/ 557471 w 557431"/>
                <a:gd name="connsiteY10" fmla="*/ 1012035 h 1465171"/>
                <a:gd name="connsiteX11" fmla="*/ 397761 w 557431"/>
                <a:gd name="connsiteY11" fmla="*/ 858351 h 1465171"/>
                <a:gd name="connsiteX12" fmla="*/ 397761 w 557431"/>
                <a:gd name="connsiteY12" fmla="*/ 322125 h 1465171"/>
                <a:gd name="connsiteX13" fmla="*/ 125743 w 557431"/>
                <a:gd name="connsiteY13" fmla="*/ 45445 h 1465171"/>
                <a:gd name="connsiteX14" fmla="*/ 124301 w 557431"/>
                <a:gd name="connsiteY14" fmla="*/ 44003 h 1465171"/>
                <a:gd name="connsiteX15" fmla="*/ 87764 w 557431"/>
                <a:gd name="connsiteY15" fmla="*/ 44003 h 1465171"/>
                <a:gd name="connsiteX16" fmla="*/ 87764 w 557431"/>
                <a:gd name="connsiteY16" fmla="*/ 43909 h 1465171"/>
                <a:gd name="connsiteX17" fmla="*/ 43902 w 557431"/>
                <a:gd name="connsiteY17" fmla="*/ 41 h 1465171"/>
                <a:gd name="connsiteX18" fmla="*/ 39 w 557431"/>
                <a:gd name="connsiteY18" fmla="*/ 43909 h 1465171"/>
                <a:gd name="connsiteX19" fmla="*/ 43902 w 557431"/>
                <a:gd name="connsiteY19" fmla="*/ 87778 h 146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7431" h="1465171">
                  <a:moveTo>
                    <a:pt x="44024" y="87648"/>
                  </a:moveTo>
                  <a:cubicBezTo>
                    <a:pt x="64549" y="87670"/>
                    <a:pt x="82328" y="73407"/>
                    <a:pt x="86761" y="53362"/>
                  </a:cubicBezTo>
                  <a:lnTo>
                    <a:pt x="120386" y="53362"/>
                  </a:lnTo>
                  <a:lnTo>
                    <a:pt x="388367" y="325917"/>
                  </a:lnTo>
                  <a:lnTo>
                    <a:pt x="388367" y="862324"/>
                  </a:lnTo>
                  <a:lnTo>
                    <a:pt x="548055" y="1015972"/>
                  </a:lnTo>
                  <a:lnTo>
                    <a:pt x="548055" y="1441821"/>
                  </a:lnTo>
                  <a:lnTo>
                    <a:pt x="530587" y="1459292"/>
                  </a:lnTo>
                  <a:cubicBezTo>
                    <a:pt x="533262" y="1460994"/>
                    <a:pt x="535749" y="1462984"/>
                    <a:pt x="538005" y="1465212"/>
                  </a:cubicBezTo>
                  <a:lnTo>
                    <a:pt x="557471" y="1445744"/>
                  </a:lnTo>
                  <a:lnTo>
                    <a:pt x="557471" y="1012035"/>
                  </a:lnTo>
                  <a:lnTo>
                    <a:pt x="397761" y="858351"/>
                  </a:lnTo>
                  <a:lnTo>
                    <a:pt x="397761" y="322125"/>
                  </a:lnTo>
                  <a:lnTo>
                    <a:pt x="125743" y="45445"/>
                  </a:lnTo>
                  <a:lnTo>
                    <a:pt x="124301" y="44003"/>
                  </a:lnTo>
                  <a:lnTo>
                    <a:pt x="87764" y="44003"/>
                  </a:lnTo>
                  <a:lnTo>
                    <a:pt x="87764" y="43909"/>
                  </a:lnTo>
                  <a:cubicBezTo>
                    <a:pt x="87764" y="19682"/>
                    <a:pt x="68125" y="41"/>
                    <a:pt x="43902" y="41"/>
                  </a:cubicBezTo>
                  <a:cubicBezTo>
                    <a:pt x="19678" y="41"/>
                    <a:pt x="39" y="19682"/>
                    <a:pt x="39" y="43909"/>
                  </a:cubicBezTo>
                  <a:cubicBezTo>
                    <a:pt x="39" y="68136"/>
                    <a:pt x="19678" y="87778"/>
                    <a:pt x="43902" y="877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-4318653" y="561495"/>
              <a:ext cx="873534" cy="2400021"/>
            </a:xfrm>
            <a:custGeom>
              <a:avLst/>
              <a:gdLst>
                <a:gd name="connsiteX0" fmla="*/ 15712 w 873534"/>
                <a:gd name="connsiteY0" fmla="*/ 43698 h 2400021"/>
                <a:gd name="connsiteX1" fmla="*/ 56380 w 873534"/>
                <a:gd name="connsiteY1" fmla="*/ 87192 h 2400021"/>
                <a:gd name="connsiteX2" fmla="*/ 56380 w 873534"/>
                <a:gd name="connsiteY2" fmla="*/ 127679 h 2400021"/>
                <a:gd name="connsiteX3" fmla="*/ 24 w 873534"/>
                <a:gd name="connsiteY3" fmla="*/ 188369 h 2400021"/>
                <a:gd name="connsiteX4" fmla="*/ 24 w 873534"/>
                <a:gd name="connsiteY4" fmla="*/ 356791 h 2400021"/>
                <a:gd name="connsiteX5" fmla="*/ 58074 w 873534"/>
                <a:gd name="connsiteY5" fmla="*/ 419522 h 2400021"/>
                <a:gd name="connsiteX6" fmla="*/ 150030 w 873534"/>
                <a:gd name="connsiteY6" fmla="*/ 419522 h 2400021"/>
                <a:gd name="connsiteX7" fmla="*/ 283787 w 873534"/>
                <a:gd name="connsiteY7" fmla="*/ 551040 h 2400021"/>
                <a:gd name="connsiteX8" fmla="*/ 390486 w 873534"/>
                <a:gd name="connsiteY8" fmla="*/ 551040 h 2400021"/>
                <a:gd name="connsiteX9" fmla="*/ 535395 w 873534"/>
                <a:gd name="connsiteY9" fmla="*/ 696367 h 2400021"/>
                <a:gd name="connsiteX10" fmla="*/ 535395 w 873534"/>
                <a:gd name="connsiteY10" fmla="*/ 1560114 h 2400021"/>
                <a:gd name="connsiteX11" fmla="*/ 864144 w 873534"/>
                <a:gd name="connsiteY11" fmla="*/ 1877453 h 2400021"/>
                <a:gd name="connsiteX12" fmla="*/ 864144 w 873534"/>
                <a:gd name="connsiteY12" fmla="*/ 2251907 h 2400021"/>
                <a:gd name="connsiteX13" fmla="*/ 732284 w 873534"/>
                <a:gd name="connsiteY13" fmla="*/ 2388502 h 2400021"/>
                <a:gd name="connsiteX14" fmla="*/ 690859 w 873534"/>
                <a:gd name="connsiteY14" fmla="*/ 2389814 h 2400021"/>
                <a:gd name="connsiteX15" fmla="*/ 826583 w 873534"/>
                <a:gd name="connsiteY15" fmla="*/ 2255757 h 2400021"/>
                <a:gd name="connsiteX16" fmla="*/ 826583 w 873534"/>
                <a:gd name="connsiteY16" fmla="*/ 1873509 h 2400021"/>
                <a:gd name="connsiteX17" fmla="*/ 507206 w 873534"/>
                <a:gd name="connsiteY17" fmla="*/ 1556170 h 2400021"/>
                <a:gd name="connsiteX18" fmla="*/ 507206 w 873534"/>
                <a:gd name="connsiteY18" fmla="*/ 708906 h 2400021"/>
                <a:gd name="connsiteX19" fmla="*/ 452818 w 873534"/>
                <a:gd name="connsiteY19" fmla="*/ 654510 h 2400021"/>
                <a:gd name="connsiteX20" fmla="*/ 385223 w 873534"/>
                <a:gd name="connsiteY20" fmla="*/ 654510 h 2400021"/>
                <a:gd name="connsiteX21" fmla="*/ 385223 w 873534"/>
                <a:gd name="connsiteY21" fmla="*/ 654416 h 2400021"/>
                <a:gd name="connsiteX22" fmla="*/ 341346 w 873534"/>
                <a:gd name="connsiteY22" fmla="*/ 609870 h 2400021"/>
                <a:gd name="connsiteX23" fmla="*/ 296807 w 873534"/>
                <a:gd name="connsiteY23" fmla="*/ 653753 h 2400021"/>
                <a:gd name="connsiteX24" fmla="*/ 340683 w 873534"/>
                <a:gd name="connsiteY24" fmla="*/ 698299 h 2400021"/>
                <a:gd name="connsiteX25" fmla="*/ 384098 w 873534"/>
                <a:gd name="connsiteY25" fmla="*/ 663999 h 2400021"/>
                <a:gd name="connsiteX26" fmla="*/ 448983 w 873534"/>
                <a:gd name="connsiteY26" fmla="*/ 663999 h 2400021"/>
                <a:gd name="connsiteX27" fmla="*/ 497827 w 873534"/>
                <a:gd name="connsiteY27" fmla="*/ 712944 h 2400021"/>
                <a:gd name="connsiteX28" fmla="*/ 497827 w 873534"/>
                <a:gd name="connsiteY28" fmla="*/ 1560215 h 2400021"/>
                <a:gd name="connsiteX29" fmla="*/ 817203 w 873534"/>
                <a:gd name="connsiteY29" fmla="*/ 1877554 h 2400021"/>
                <a:gd name="connsiteX30" fmla="*/ 817203 w 873534"/>
                <a:gd name="connsiteY30" fmla="*/ 2252008 h 2400021"/>
                <a:gd name="connsiteX31" fmla="*/ 667197 w 873534"/>
                <a:gd name="connsiteY31" fmla="*/ 2400060 h 2400021"/>
                <a:gd name="connsiteX32" fmla="*/ 736328 w 873534"/>
                <a:gd name="connsiteY32" fmla="*/ 2397897 h 2400021"/>
                <a:gd name="connsiteX33" fmla="*/ 873559 w 873534"/>
                <a:gd name="connsiteY33" fmla="*/ 2255851 h 2400021"/>
                <a:gd name="connsiteX34" fmla="*/ 873559 w 873534"/>
                <a:gd name="connsiteY34" fmla="*/ 1873603 h 2400021"/>
                <a:gd name="connsiteX35" fmla="*/ 544810 w 873534"/>
                <a:gd name="connsiteY35" fmla="*/ 1556264 h 2400021"/>
                <a:gd name="connsiteX36" fmla="*/ 544810 w 873534"/>
                <a:gd name="connsiteY36" fmla="*/ 692747 h 2400021"/>
                <a:gd name="connsiteX37" fmla="*/ 394429 w 873534"/>
                <a:gd name="connsiteY37" fmla="*/ 541970 h 2400021"/>
                <a:gd name="connsiteX38" fmla="*/ 287636 w 873534"/>
                <a:gd name="connsiteY38" fmla="*/ 541970 h 2400021"/>
                <a:gd name="connsiteX39" fmla="*/ 153880 w 873534"/>
                <a:gd name="connsiteY39" fmla="*/ 410451 h 2400021"/>
                <a:gd name="connsiteX40" fmla="*/ 62205 w 873534"/>
                <a:gd name="connsiteY40" fmla="*/ 410451 h 2400021"/>
                <a:gd name="connsiteX41" fmla="*/ 9418 w 873534"/>
                <a:gd name="connsiteY41" fmla="*/ 353431 h 2400021"/>
                <a:gd name="connsiteX42" fmla="*/ 9418 w 873534"/>
                <a:gd name="connsiteY42" fmla="*/ 192320 h 2400021"/>
                <a:gd name="connsiteX43" fmla="*/ 65774 w 873534"/>
                <a:gd name="connsiteY43" fmla="*/ 131637 h 2400021"/>
                <a:gd name="connsiteX44" fmla="*/ 65774 w 873534"/>
                <a:gd name="connsiteY44" fmla="*/ 87120 h 2400021"/>
                <a:gd name="connsiteX45" fmla="*/ 102778 w 873534"/>
                <a:gd name="connsiteY45" fmla="*/ 37505 h 2400021"/>
                <a:gd name="connsiteX46" fmla="*/ 53172 w 873534"/>
                <a:gd name="connsiteY46" fmla="*/ 501 h 2400021"/>
                <a:gd name="connsiteX47" fmla="*/ 15712 w 873534"/>
                <a:gd name="connsiteY47" fmla="*/ 43907 h 240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73534" h="2400021">
                  <a:moveTo>
                    <a:pt x="15712" y="43698"/>
                  </a:moveTo>
                  <a:cubicBezTo>
                    <a:pt x="15767" y="66620"/>
                    <a:pt x="33518" y="85605"/>
                    <a:pt x="56380" y="87192"/>
                  </a:cubicBezTo>
                  <a:lnTo>
                    <a:pt x="56380" y="127679"/>
                  </a:lnTo>
                  <a:lnTo>
                    <a:pt x="24" y="188369"/>
                  </a:lnTo>
                  <a:lnTo>
                    <a:pt x="24" y="356791"/>
                  </a:lnTo>
                  <a:lnTo>
                    <a:pt x="58074" y="419522"/>
                  </a:lnTo>
                  <a:lnTo>
                    <a:pt x="150030" y="419522"/>
                  </a:lnTo>
                  <a:lnTo>
                    <a:pt x="283787" y="551040"/>
                  </a:lnTo>
                  <a:lnTo>
                    <a:pt x="390486" y="551040"/>
                  </a:lnTo>
                  <a:lnTo>
                    <a:pt x="535395" y="696367"/>
                  </a:lnTo>
                  <a:lnTo>
                    <a:pt x="535395" y="1560114"/>
                  </a:lnTo>
                  <a:lnTo>
                    <a:pt x="864144" y="1877453"/>
                  </a:lnTo>
                  <a:lnTo>
                    <a:pt x="864144" y="2251907"/>
                  </a:lnTo>
                  <a:lnTo>
                    <a:pt x="732284" y="2388502"/>
                  </a:lnTo>
                  <a:lnTo>
                    <a:pt x="690859" y="2389814"/>
                  </a:lnTo>
                  <a:lnTo>
                    <a:pt x="826583" y="2255757"/>
                  </a:lnTo>
                  <a:lnTo>
                    <a:pt x="826583" y="1873509"/>
                  </a:lnTo>
                  <a:lnTo>
                    <a:pt x="507206" y="1556170"/>
                  </a:lnTo>
                  <a:lnTo>
                    <a:pt x="507206" y="708906"/>
                  </a:lnTo>
                  <a:lnTo>
                    <a:pt x="452818" y="654510"/>
                  </a:lnTo>
                  <a:lnTo>
                    <a:pt x="385223" y="654510"/>
                  </a:lnTo>
                  <a:lnTo>
                    <a:pt x="385223" y="654416"/>
                  </a:lnTo>
                  <a:cubicBezTo>
                    <a:pt x="385403" y="629995"/>
                    <a:pt x="365765" y="610058"/>
                    <a:pt x="341346" y="609870"/>
                  </a:cubicBezTo>
                  <a:cubicBezTo>
                    <a:pt x="316935" y="609690"/>
                    <a:pt x="296994" y="629331"/>
                    <a:pt x="296807" y="653753"/>
                  </a:cubicBezTo>
                  <a:cubicBezTo>
                    <a:pt x="296627" y="678168"/>
                    <a:pt x="316272" y="698112"/>
                    <a:pt x="340683" y="698299"/>
                  </a:cubicBezTo>
                  <a:cubicBezTo>
                    <a:pt x="361403" y="698451"/>
                    <a:pt x="379448" y="684196"/>
                    <a:pt x="384098" y="663999"/>
                  </a:cubicBezTo>
                  <a:lnTo>
                    <a:pt x="448983" y="663999"/>
                  </a:lnTo>
                  <a:lnTo>
                    <a:pt x="497827" y="712944"/>
                  </a:lnTo>
                  <a:lnTo>
                    <a:pt x="497827" y="1560215"/>
                  </a:lnTo>
                  <a:lnTo>
                    <a:pt x="817203" y="1877554"/>
                  </a:lnTo>
                  <a:lnTo>
                    <a:pt x="817203" y="2252008"/>
                  </a:lnTo>
                  <a:lnTo>
                    <a:pt x="667197" y="2400060"/>
                  </a:lnTo>
                  <a:lnTo>
                    <a:pt x="736328" y="2397897"/>
                  </a:lnTo>
                  <a:lnTo>
                    <a:pt x="873559" y="2255851"/>
                  </a:lnTo>
                  <a:lnTo>
                    <a:pt x="873559" y="1873603"/>
                  </a:lnTo>
                  <a:lnTo>
                    <a:pt x="544810" y="1556264"/>
                  </a:lnTo>
                  <a:lnTo>
                    <a:pt x="544810" y="692747"/>
                  </a:lnTo>
                  <a:lnTo>
                    <a:pt x="394429" y="541970"/>
                  </a:lnTo>
                  <a:lnTo>
                    <a:pt x="287636" y="541970"/>
                  </a:lnTo>
                  <a:lnTo>
                    <a:pt x="153880" y="410451"/>
                  </a:lnTo>
                  <a:lnTo>
                    <a:pt x="62205" y="410451"/>
                  </a:lnTo>
                  <a:lnTo>
                    <a:pt x="9418" y="353431"/>
                  </a:lnTo>
                  <a:lnTo>
                    <a:pt x="9418" y="192320"/>
                  </a:lnTo>
                  <a:lnTo>
                    <a:pt x="65774" y="131637"/>
                  </a:lnTo>
                  <a:lnTo>
                    <a:pt x="65774" y="87120"/>
                  </a:lnTo>
                  <a:cubicBezTo>
                    <a:pt x="89691" y="83637"/>
                    <a:pt x="106258" y="61429"/>
                    <a:pt x="102778" y="37505"/>
                  </a:cubicBezTo>
                  <a:cubicBezTo>
                    <a:pt x="99298" y="13588"/>
                    <a:pt x="77089" y="-2982"/>
                    <a:pt x="53172" y="501"/>
                  </a:cubicBezTo>
                  <a:cubicBezTo>
                    <a:pt x="31627" y="3630"/>
                    <a:pt x="15663" y="22132"/>
                    <a:pt x="15712" y="439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-1278461" y="2524592"/>
              <a:ext cx="87724" cy="87736"/>
            </a:xfrm>
            <a:custGeom>
              <a:avLst/>
              <a:gdLst>
                <a:gd name="connsiteX0" fmla="*/ 43985 w 87724"/>
                <a:gd name="connsiteY0" fmla="*/ 87838 h 87736"/>
                <a:gd name="connsiteX1" fmla="*/ 87847 w 87724"/>
                <a:gd name="connsiteY1" fmla="*/ 43970 h 87736"/>
                <a:gd name="connsiteX2" fmla="*/ 43985 w 87724"/>
                <a:gd name="connsiteY2" fmla="*/ 101 h 87736"/>
                <a:gd name="connsiteX3" fmla="*/ 122 w 87724"/>
                <a:gd name="connsiteY3" fmla="*/ 43963 h 87736"/>
                <a:gd name="connsiteX4" fmla="*/ 122 w 87724"/>
                <a:gd name="connsiteY4" fmla="*/ 44056 h 87736"/>
                <a:gd name="connsiteX5" fmla="*/ 1247 w 87724"/>
                <a:gd name="connsiteY5" fmla="*/ 53430 h 87736"/>
                <a:gd name="connsiteX6" fmla="*/ 43985 w 87724"/>
                <a:gd name="connsiteY6" fmla="*/ 8771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985" y="87838"/>
                  </a:moveTo>
                  <a:cubicBezTo>
                    <a:pt x="68208" y="87838"/>
                    <a:pt x="87847" y="68197"/>
                    <a:pt x="87847" y="43970"/>
                  </a:cubicBezTo>
                  <a:cubicBezTo>
                    <a:pt x="87847" y="19743"/>
                    <a:pt x="68208" y="101"/>
                    <a:pt x="43985" y="101"/>
                  </a:cubicBezTo>
                  <a:cubicBezTo>
                    <a:pt x="19761" y="101"/>
                    <a:pt x="130" y="19735"/>
                    <a:pt x="122" y="43963"/>
                  </a:cubicBezTo>
                  <a:lnTo>
                    <a:pt x="122" y="44056"/>
                  </a:lnTo>
                  <a:cubicBezTo>
                    <a:pt x="115" y="47215"/>
                    <a:pt x="490" y="50366"/>
                    <a:pt x="1247" y="53430"/>
                  </a:cubicBezTo>
                  <a:cubicBezTo>
                    <a:pt x="5681" y="73475"/>
                    <a:pt x="23459" y="87737"/>
                    <a:pt x="43985" y="877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-2026790" y="2737732"/>
              <a:ext cx="939264" cy="421804"/>
            </a:xfrm>
            <a:custGeom>
              <a:avLst/>
              <a:gdLst>
                <a:gd name="connsiteX0" fmla="*/ 895615 w 939264"/>
                <a:gd name="connsiteY0" fmla="*/ 50091 h 421804"/>
                <a:gd name="connsiteX1" fmla="*/ 851753 w 939264"/>
                <a:gd name="connsiteY1" fmla="*/ 93945 h 421804"/>
                <a:gd name="connsiteX2" fmla="*/ 851753 w 939264"/>
                <a:gd name="connsiteY2" fmla="*/ 93960 h 421804"/>
                <a:gd name="connsiteX3" fmla="*/ 851753 w 939264"/>
                <a:gd name="connsiteY3" fmla="*/ 94053 h 421804"/>
                <a:gd name="connsiteX4" fmla="*/ 762796 w 939264"/>
                <a:gd name="connsiteY4" fmla="*/ 94053 h 421804"/>
                <a:gd name="connsiteX5" fmla="*/ 671236 w 939264"/>
                <a:gd name="connsiteY5" fmla="*/ 108 h 421804"/>
                <a:gd name="connsiteX6" fmla="*/ 336287 w 939264"/>
                <a:gd name="connsiteY6" fmla="*/ 108 h 421804"/>
                <a:gd name="connsiteX7" fmla="*/ 241700 w 939264"/>
                <a:gd name="connsiteY7" fmla="*/ 94053 h 421804"/>
                <a:gd name="connsiteX8" fmla="*/ 129651 w 939264"/>
                <a:gd name="connsiteY8" fmla="*/ 94053 h 421804"/>
                <a:gd name="connsiteX9" fmla="*/ 98 w 939264"/>
                <a:gd name="connsiteY9" fmla="*/ 224353 h 421804"/>
                <a:gd name="connsiteX10" fmla="*/ 98 w 939264"/>
                <a:gd name="connsiteY10" fmla="*/ 421538 h 421804"/>
                <a:gd name="connsiteX11" fmla="*/ 3292 w 939264"/>
                <a:gd name="connsiteY11" fmla="*/ 421257 h 421804"/>
                <a:gd name="connsiteX12" fmla="*/ 9492 w 939264"/>
                <a:gd name="connsiteY12" fmla="*/ 421913 h 421804"/>
                <a:gd name="connsiteX13" fmla="*/ 9492 w 939264"/>
                <a:gd name="connsiteY13" fmla="*/ 228305 h 421804"/>
                <a:gd name="connsiteX14" fmla="*/ 133573 w 939264"/>
                <a:gd name="connsiteY14" fmla="*/ 103564 h 421804"/>
                <a:gd name="connsiteX15" fmla="*/ 245535 w 939264"/>
                <a:gd name="connsiteY15" fmla="*/ 103564 h 421804"/>
                <a:gd name="connsiteX16" fmla="*/ 340123 w 939264"/>
                <a:gd name="connsiteY16" fmla="*/ 9633 h 421804"/>
                <a:gd name="connsiteX17" fmla="*/ 667278 w 939264"/>
                <a:gd name="connsiteY17" fmla="*/ 9633 h 421804"/>
                <a:gd name="connsiteX18" fmla="*/ 758838 w 939264"/>
                <a:gd name="connsiteY18" fmla="*/ 103578 h 421804"/>
                <a:gd name="connsiteX19" fmla="*/ 852755 w 939264"/>
                <a:gd name="connsiteY19" fmla="*/ 103578 h 421804"/>
                <a:gd name="connsiteX20" fmla="*/ 905131 w 939264"/>
                <a:gd name="connsiteY20" fmla="*/ 136739 h 421804"/>
                <a:gd name="connsiteX21" fmla="*/ 938287 w 939264"/>
                <a:gd name="connsiteY21" fmla="*/ 84355 h 421804"/>
                <a:gd name="connsiteX22" fmla="*/ 895492 w 939264"/>
                <a:gd name="connsiteY22" fmla="*/ 50127 h 42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9264" h="421804">
                  <a:moveTo>
                    <a:pt x="895615" y="50091"/>
                  </a:moveTo>
                  <a:cubicBezTo>
                    <a:pt x="871391" y="50084"/>
                    <a:pt x="851760" y="69718"/>
                    <a:pt x="851753" y="93945"/>
                  </a:cubicBezTo>
                  <a:cubicBezTo>
                    <a:pt x="851753" y="93952"/>
                    <a:pt x="851753" y="93952"/>
                    <a:pt x="851753" y="93960"/>
                  </a:cubicBezTo>
                  <a:lnTo>
                    <a:pt x="851753" y="94053"/>
                  </a:lnTo>
                  <a:lnTo>
                    <a:pt x="762796" y="94053"/>
                  </a:lnTo>
                  <a:lnTo>
                    <a:pt x="671236" y="108"/>
                  </a:lnTo>
                  <a:lnTo>
                    <a:pt x="336287" y="108"/>
                  </a:lnTo>
                  <a:lnTo>
                    <a:pt x="241700" y="94053"/>
                  </a:lnTo>
                  <a:lnTo>
                    <a:pt x="129651" y="94053"/>
                  </a:lnTo>
                  <a:lnTo>
                    <a:pt x="98" y="224353"/>
                  </a:lnTo>
                  <a:lnTo>
                    <a:pt x="98" y="421538"/>
                  </a:lnTo>
                  <a:cubicBezTo>
                    <a:pt x="1129" y="421538"/>
                    <a:pt x="2167" y="421257"/>
                    <a:pt x="3292" y="421257"/>
                  </a:cubicBezTo>
                  <a:cubicBezTo>
                    <a:pt x="5368" y="421329"/>
                    <a:pt x="7445" y="421552"/>
                    <a:pt x="9492" y="421913"/>
                  </a:cubicBezTo>
                  <a:lnTo>
                    <a:pt x="9492" y="228305"/>
                  </a:lnTo>
                  <a:lnTo>
                    <a:pt x="133573" y="103564"/>
                  </a:lnTo>
                  <a:lnTo>
                    <a:pt x="245535" y="103564"/>
                  </a:lnTo>
                  <a:lnTo>
                    <a:pt x="340123" y="9633"/>
                  </a:lnTo>
                  <a:lnTo>
                    <a:pt x="667278" y="9633"/>
                  </a:lnTo>
                  <a:lnTo>
                    <a:pt x="758838" y="103578"/>
                  </a:lnTo>
                  <a:lnTo>
                    <a:pt x="852755" y="103578"/>
                  </a:lnTo>
                  <a:cubicBezTo>
                    <a:pt x="858061" y="127200"/>
                    <a:pt x="881513" y="142046"/>
                    <a:pt x="905131" y="136739"/>
                  </a:cubicBezTo>
                  <a:cubicBezTo>
                    <a:pt x="928749" y="131432"/>
                    <a:pt x="943593" y="107977"/>
                    <a:pt x="938287" y="84355"/>
                  </a:cubicBezTo>
                  <a:cubicBezTo>
                    <a:pt x="933789" y="64332"/>
                    <a:pt x="916010" y="50113"/>
                    <a:pt x="895492" y="5012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-761857" y="1913955"/>
              <a:ext cx="87540" cy="87558"/>
            </a:xfrm>
            <a:custGeom>
              <a:avLst/>
              <a:gdLst>
                <a:gd name="connsiteX0" fmla="*/ 18458 w 87540"/>
                <a:gd name="connsiteY0" fmla="*/ 79474 h 87558"/>
                <a:gd name="connsiteX1" fmla="*/ 79515 w 87540"/>
                <a:gd name="connsiteY1" fmla="*/ 69315 h 87558"/>
                <a:gd name="connsiteX2" fmla="*/ 69357 w 87540"/>
                <a:gd name="connsiteY2" fmla="*/ 8242 h 87558"/>
                <a:gd name="connsiteX3" fmla="*/ 8300 w 87540"/>
                <a:gd name="connsiteY3" fmla="*/ 18409 h 87558"/>
                <a:gd name="connsiteX4" fmla="*/ 139 w 87540"/>
                <a:gd name="connsiteY4" fmla="*/ 43956 h 87558"/>
                <a:gd name="connsiteX5" fmla="*/ 11501 w 87540"/>
                <a:gd name="connsiteY5" fmla="*/ 73172 h 87558"/>
                <a:gd name="connsiteX6" fmla="*/ 18451 w 87540"/>
                <a:gd name="connsiteY6" fmla="*/ 79467 h 8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40" h="87558">
                  <a:moveTo>
                    <a:pt x="18458" y="79474"/>
                  </a:moveTo>
                  <a:cubicBezTo>
                    <a:pt x="38126" y="93535"/>
                    <a:pt x="65464" y="88985"/>
                    <a:pt x="79515" y="69315"/>
                  </a:cubicBezTo>
                  <a:cubicBezTo>
                    <a:pt x="93573" y="49645"/>
                    <a:pt x="89024" y="22303"/>
                    <a:pt x="69357" y="8242"/>
                  </a:cubicBezTo>
                  <a:cubicBezTo>
                    <a:pt x="49689" y="-5811"/>
                    <a:pt x="22351" y="-1261"/>
                    <a:pt x="8300" y="18409"/>
                  </a:cubicBezTo>
                  <a:cubicBezTo>
                    <a:pt x="2972" y="25857"/>
                    <a:pt x="118" y="34798"/>
                    <a:pt x="139" y="43956"/>
                  </a:cubicBezTo>
                  <a:cubicBezTo>
                    <a:pt x="146" y="54771"/>
                    <a:pt x="4198" y="65198"/>
                    <a:pt x="11501" y="73172"/>
                  </a:cubicBezTo>
                  <a:cubicBezTo>
                    <a:pt x="13563" y="75537"/>
                    <a:pt x="15899" y="77650"/>
                    <a:pt x="18451" y="7946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-1626002" y="655230"/>
              <a:ext cx="87532" cy="87636"/>
            </a:xfrm>
            <a:custGeom>
              <a:avLst/>
              <a:gdLst>
                <a:gd name="connsiteX0" fmla="*/ 50178 w 87532"/>
                <a:gd name="connsiteY0" fmla="*/ 87123 h 87636"/>
                <a:gd name="connsiteX1" fmla="*/ 87184 w 87532"/>
                <a:gd name="connsiteY1" fmla="*/ 37508 h 87636"/>
                <a:gd name="connsiteX2" fmla="*/ 37576 w 87532"/>
                <a:gd name="connsiteY2" fmla="*/ 504 h 87636"/>
                <a:gd name="connsiteX3" fmla="*/ 116 w 87532"/>
                <a:gd name="connsiteY3" fmla="*/ 43903 h 87636"/>
                <a:gd name="connsiteX4" fmla="*/ 40784 w 87532"/>
                <a:gd name="connsiteY4" fmla="*/ 87397 h 87636"/>
                <a:gd name="connsiteX5" fmla="*/ 43978 w 87532"/>
                <a:gd name="connsiteY5" fmla="*/ 87678 h 87636"/>
                <a:gd name="connsiteX6" fmla="*/ 50178 w 87532"/>
                <a:gd name="connsiteY6" fmla="*/ 87022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2" h="87636">
                  <a:moveTo>
                    <a:pt x="50178" y="87123"/>
                  </a:moveTo>
                  <a:cubicBezTo>
                    <a:pt x="74091" y="83640"/>
                    <a:pt x="90659" y="61432"/>
                    <a:pt x="87184" y="37508"/>
                  </a:cubicBezTo>
                  <a:cubicBezTo>
                    <a:pt x="83701" y="13591"/>
                    <a:pt x="61489" y="-2979"/>
                    <a:pt x="37576" y="504"/>
                  </a:cubicBezTo>
                  <a:cubicBezTo>
                    <a:pt x="16034" y="3633"/>
                    <a:pt x="72" y="22128"/>
                    <a:pt x="116" y="43903"/>
                  </a:cubicBezTo>
                  <a:cubicBezTo>
                    <a:pt x="-216" y="66977"/>
                    <a:pt x="17743" y="86185"/>
                    <a:pt x="40784" y="87397"/>
                  </a:cubicBezTo>
                  <a:cubicBezTo>
                    <a:pt x="41815" y="87397"/>
                    <a:pt x="42853" y="87678"/>
                    <a:pt x="43978" y="87678"/>
                  </a:cubicBezTo>
                  <a:cubicBezTo>
                    <a:pt x="46054" y="87606"/>
                    <a:pt x="48130" y="87382"/>
                    <a:pt x="50178" y="8702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-714988" y="1002703"/>
              <a:ext cx="87724" cy="87736"/>
            </a:xfrm>
            <a:custGeom>
              <a:avLst/>
              <a:gdLst>
                <a:gd name="connsiteX0" fmla="*/ 17234 w 87724"/>
                <a:gd name="connsiteY0" fmla="*/ 78416 h 87736"/>
                <a:gd name="connsiteX1" fmla="*/ 44003 w 87724"/>
                <a:gd name="connsiteY1" fmla="*/ 87789 h 87736"/>
                <a:gd name="connsiteX2" fmla="*/ 87865 w 87724"/>
                <a:gd name="connsiteY2" fmla="*/ 43921 h 87736"/>
                <a:gd name="connsiteX3" fmla="*/ 44003 w 87724"/>
                <a:gd name="connsiteY3" fmla="*/ 52 h 87736"/>
                <a:gd name="connsiteX4" fmla="*/ 141 w 87724"/>
                <a:gd name="connsiteY4" fmla="*/ 43921 h 87736"/>
                <a:gd name="connsiteX5" fmla="*/ 10472 w 87724"/>
                <a:gd name="connsiteY5" fmla="*/ 71818 h 87736"/>
                <a:gd name="connsiteX6" fmla="*/ 17234 w 87724"/>
                <a:gd name="connsiteY6" fmla="*/ 7841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17234" y="78416"/>
                  </a:moveTo>
                  <a:cubicBezTo>
                    <a:pt x="24847" y="84472"/>
                    <a:pt x="34277" y="87775"/>
                    <a:pt x="44003" y="87789"/>
                  </a:cubicBezTo>
                  <a:cubicBezTo>
                    <a:pt x="68226" y="87789"/>
                    <a:pt x="87865" y="68148"/>
                    <a:pt x="87865" y="43921"/>
                  </a:cubicBezTo>
                  <a:cubicBezTo>
                    <a:pt x="87865" y="19694"/>
                    <a:pt x="68226" y="52"/>
                    <a:pt x="44003" y="52"/>
                  </a:cubicBezTo>
                  <a:cubicBezTo>
                    <a:pt x="19779" y="52"/>
                    <a:pt x="141" y="19694"/>
                    <a:pt x="141" y="43921"/>
                  </a:cubicBezTo>
                  <a:cubicBezTo>
                    <a:pt x="162" y="54152"/>
                    <a:pt x="3825" y="64038"/>
                    <a:pt x="10472" y="71818"/>
                  </a:cubicBezTo>
                  <a:cubicBezTo>
                    <a:pt x="12462" y="74270"/>
                    <a:pt x="14732" y="76483"/>
                    <a:pt x="17234" y="784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-921548" y="663600"/>
              <a:ext cx="88658" cy="88671"/>
            </a:xfrm>
            <a:custGeom>
              <a:avLst/>
              <a:gdLst>
                <a:gd name="connsiteX0" fmla="*/ 44006 w 88658"/>
                <a:gd name="connsiteY0" fmla="*/ 88711 h 88671"/>
                <a:gd name="connsiteX1" fmla="*/ 88790 w 88658"/>
                <a:gd name="connsiteY1" fmla="*/ 44835 h 88671"/>
                <a:gd name="connsiteX2" fmla="*/ 44921 w 88658"/>
                <a:gd name="connsiteY2" fmla="*/ 44 h 88671"/>
                <a:gd name="connsiteX3" fmla="*/ 136 w 88658"/>
                <a:gd name="connsiteY3" fmla="*/ 43920 h 88671"/>
                <a:gd name="connsiteX4" fmla="*/ 15355 w 88658"/>
                <a:gd name="connsiteY4" fmla="*/ 77816 h 88671"/>
                <a:gd name="connsiteX5" fmla="*/ 23243 w 88658"/>
                <a:gd name="connsiteY5" fmla="*/ 83267 h 88671"/>
                <a:gd name="connsiteX6" fmla="*/ 44006 w 88658"/>
                <a:gd name="connsiteY6" fmla="*/ 88711 h 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58" h="88671">
                  <a:moveTo>
                    <a:pt x="44006" y="88711"/>
                  </a:moveTo>
                  <a:cubicBezTo>
                    <a:pt x="68489" y="88963"/>
                    <a:pt x="88538" y="69322"/>
                    <a:pt x="88790" y="44835"/>
                  </a:cubicBezTo>
                  <a:cubicBezTo>
                    <a:pt x="89043" y="20349"/>
                    <a:pt x="69404" y="296"/>
                    <a:pt x="44921" y="44"/>
                  </a:cubicBezTo>
                  <a:cubicBezTo>
                    <a:pt x="20438" y="-208"/>
                    <a:pt x="389" y="19433"/>
                    <a:pt x="136" y="43920"/>
                  </a:cubicBezTo>
                  <a:cubicBezTo>
                    <a:pt x="-1" y="56898"/>
                    <a:pt x="5565" y="69293"/>
                    <a:pt x="15355" y="77816"/>
                  </a:cubicBezTo>
                  <a:cubicBezTo>
                    <a:pt x="17807" y="79878"/>
                    <a:pt x="20445" y="81702"/>
                    <a:pt x="23243" y="83267"/>
                  </a:cubicBezTo>
                  <a:cubicBezTo>
                    <a:pt x="29594" y="86807"/>
                    <a:pt x="36738" y="88682"/>
                    <a:pt x="44006" y="8871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-2095395" y="-453201"/>
              <a:ext cx="87544" cy="87563"/>
            </a:xfrm>
            <a:custGeom>
              <a:avLst/>
              <a:gdLst>
                <a:gd name="connsiteX0" fmla="*/ 17226 w 87544"/>
                <a:gd name="connsiteY0" fmla="*/ 78455 h 87563"/>
                <a:gd name="connsiteX1" fmla="*/ 43713 w 87544"/>
                <a:gd name="connsiteY1" fmla="*/ 87569 h 87563"/>
                <a:gd name="connsiteX2" fmla="*/ 87640 w 87544"/>
                <a:gd name="connsiteY2" fmla="*/ 43942 h 87563"/>
                <a:gd name="connsiteX3" fmla="*/ 44023 w 87544"/>
                <a:gd name="connsiteY3" fmla="*/ 6 h 87563"/>
                <a:gd name="connsiteX4" fmla="*/ 96 w 87544"/>
                <a:gd name="connsiteY4" fmla="*/ 43633 h 87563"/>
                <a:gd name="connsiteX5" fmla="*/ 17132 w 87544"/>
                <a:gd name="connsiteY5" fmla="*/ 78455 h 8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44" h="87563">
                  <a:moveTo>
                    <a:pt x="17226" y="78455"/>
                  </a:moveTo>
                  <a:cubicBezTo>
                    <a:pt x="24803" y="84347"/>
                    <a:pt x="34117" y="87553"/>
                    <a:pt x="43713" y="87569"/>
                  </a:cubicBezTo>
                  <a:cubicBezTo>
                    <a:pt x="67886" y="87655"/>
                    <a:pt x="87561" y="68122"/>
                    <a:pt x="87640" y="43942"/>
                  </a:cubicBezTo>
                  <a:cubicBezTo>
                    <a:pt x="87727" y="19762"/>
                    <a:pt x="68196" y="91"/>
                    <a:pt x="44023" y="6"/>
                  </a:cubicBezTo>
                  <a:cubicBezTo>
                    <a:pt x="19843" y="-80"/>
                    <a:pt x="176" y="19452"/>
                    <a:pt x="96" y="43633"/>
                  </a:cubicBezTo>
                  <a:cubicBezTo>
                    <a:pt x="46" y="57260"/>
                    <a:pt x="6347" y="70132"/>
                    <a:pt x="17132" y="7845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-2753126" y="-209135"/>
              <a:ext cx="87704" cy="87743"/>
            </a:xfrm>
            <a:custGeom>
              <a:avLst/>
              <a:gdLst>
                <a:gd name="connsiteX0" fmla="*/ 43918 w 87704"/>
                <a:gd name="connsiteY0" fmla="*/ 87757 h 87743"/>
                <a:gd name="connsiteX1" fmla="*/ 87780 w 87704"/>
                <a:gd name="connsiteY1" fmla="*/ 43885 h 87743"/>
                <a:gd name="connsiteX2" fmla="*/ 43918 w 87704"/>
                <a:gd name="connsiteY2" fmla="*/ 13 h 87743"/>
                <a:gd name="connsiteX3" fmla="*/ 40724 w 87704"/>
                <a:gd name="connsiteY3" fmla="*/ 295 h 87743"/>
                <a:gd name="connsiteX4" fmla="*/ 31352 w 87704"/>
                <a:gd name="connsiteY4" fmla="*/ 1989 h 87743"/>
                <a:gd name="connsiteX5" fmla="*/ 1901 w 87704"/>
                <a:gd name="connsiteY5" fmla="*/ 56394 h 87743"/>
                <a:gd name="connsiteX6" fmla="*/ 43939 w 87704"/>
                <a:gd name="connsiteY6" fmla="*/ 87664 h 8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04" h="87743">
                  <a:moveTo>
                    <a:pt x="43918" y="87757"/>
                  </a:moveTo>
                  <a:cubicBezTo>
                    <a:pt x="68141" y="87757"/>
                    <a:pt x="87780" y="68115"/>
                    <a:pt x="87780" y="43885"/>
                  </a:cubicBezTo>
                  <a:cubicBezTo>
                    <a:pt x="87780" y="19655"/>
                    <a:pt x="68141" y="13"/>
                    <a:pt x="43918" y="13"/>
                  </a:cubicBezTo>
                  <a:cubicBezTo>
                    <a:pt x="42793" y="13"/>
                    <a:pt x="41755" y="295"/>
                    <a:pt x="40724" y="295"/>
                  </a:cubicBezTo>
                  <a:cubicBezTo>
                    <a:pt x="37552" y="562"/>
                    <a:pt x="34416" y="1129"/>
                    <a:pt x="31352" y="1989"/>
                  </a:cubicBezTo>
                  <a:cubicBezTo>
                    <a:pt x="8195" y="8879"/>
                    <a:pt x="-4984" y="33238"/>
                    <a:pt x="1901" y="56394"/>
                  </a:cubicBezTo>
                  <a:cubicBezTo>
                    <a:pt x="7438" y="74985"/>
                    <a:pt x="24546" y="87714"/>
                    <a:pt x="43939" y="876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-4547184" y="702200"/>
              <a:ext cx="87724" cy="87736"/>
            </a:xfrm>
            <a:custGeom>
              <a:avLst/>
              <a:gdLst>
                <a:gd name="connsiteX0" fmla="*/ 43879 w 87724"/>
                <a:gd name="connsiteY0" fmla="*/ 43 h 87736"/>
                <a:gd name="connsiteX1" fmla="*/ 17 w 87724"/>
                <a:gd name="connsiteY1" fmla="*/ 43911 h 87736"/>
                <a:gd name="connsiteX2" fmla="*/ 43879 w 87724"/>
                <a:gd name="connsiteY2" fmla="*/ 87780 h 87736"/>
                <a:gd name="connsiteX3" fmla="*/ 87741 w 87724"/>
                <a:gd name="connsiteY3" fmla="*/ 43911 h 87736"/>
                <a:gd name="connsiteX4" fmla="*/ 74310 w 87724"/>
                <a:gd name="connsiteY4" fmla="*/ 12437 h 87736"/>
                <a:gd name="connsiteX5" fmla="*/ 66798 w 87724"/>
                <a:gd name="connsiteY5" fmla="*/ 6705 h 87736"/>
                <a:gd name="connsiteX6" fmla="*/ 43973 w 87724"/>
                <a:gd name="connsiteY6" fmla="*/ 129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879" y="43"/>
                  </a:moveTo>
                  <a:cubicBezTo>
                    <a:pt x="19655" y="43"/>
                    <a:pt x="17" y="19684"/>
                    <a:pt x="17" y="43911"/>
                  </a:cubicBezTo>
                  <a:cubicBezTo>
                    <a:pt x="17" y="68138"/>
                    <a:pt x="19655" y="87780"/>
                    <a:pt x="43879" y="87780"/>
                  </a:cubicBezTo>
                  <a:cubicBezTo>
                    <a:pt x="68103" y="87780"/>
                    <a:pt x="87741" y="68138"/>
                    <a:pt x="87741" y="43911"/>
                  </a:cubicBezTo>
                  <a:cubicBezTo>
                    <a:pt x="87766" y="32021"/>
                    <a:pt x="82910" y="20643"/>
                    <a:pt x="74310" y="12437"/>
                  </a:cubicBezTo>
                  <a:cubicBezTo>
                    <a:pt x="72012" y="10267"/>
                    <a:pt x="69495" y="8349"/>
                    <a:pt x="66798" y="6705"/>
                  </a:cubicBezTo>
                  <a:cubicBezTo>
                    <a:pt x="59954" y="2422"/>
                    <a:pt x="52046" y="144"/>
                    <a:pt x="43973" y="12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-4876027" y="843314"/>
              <a:ext cx="87436" cy="87450"/>
            </a:xfrm>
            <a:custGeom>
              <a:avLst/>
              <a:gdLst>
                <a:gd name="connsiteX0" fmla="*/ 43962 w 87436"/>
                <a:gd name="connsiteY0" fmla="*/ 87498 h 87450"/>
                <a:gd name="connsiteX1" fmla="*/ 69512 w 87436"/>
                <a:gd name="connsiteY1" fmla="*/ 79141 h 87450"/>
                <a:gd name="connsiteX2" fmla="*/ 76462 w 87436"/>
                <a:gd name="connsiteY2" fmla="*/ 72753 h 87450"/>
                <a:gd name="connsiteX3" fmla="*/ 72699 w 87436"/>
                <a:gd name="connsiteY3" fmla="*/ 11031 h 87450"/>
                <a:gd name="connsiteX4" fmla="*/ 10988 w 87436"/>
                <a:gd name="connsiteY4" fmla="*/ 14795 h 87450"/>
                <a:gd name="connsiteX5" fmla="*/ 14750 w 87436"/>
                <a:gd name="connsiteY5" fmla="*/ 76516 h 87450"/>
                <a:gd name="connsiteX6" fmla="*/ 43868 w 87436"/>
                <a:gd name="connsiteY6" fmla="*/ 87498 h 8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36" h="87450">
                  <a:moveTo>
                    <a:pt x="43962" y="87498"/>
                  </a:moveTo>
                  <a:cubicBezTo>
                    <a:pt x="53147" y="87476"/>
                    <a:pt x="62090" y="84556"/>
                    <a:pt x="69512" y="79141"/>
                  </a:cubicBezTo>
                  <a:cubicBezTo>
                    <a:pt x="72047" y="77259"/>
                    <a:pt x="74377" y="75118"/>
                    <a:pt x="76462" y="72753"/>
                  </a:cubicBezTo>
                  <a:cubicBezTo>
                    <a:pt x="92464" y="54669"/>
                    <a:pt x="90779" y="27038"/>
                    <a:pt x="72699" y="11031"/>
                  </a:cubicBezTo>
                  <a:cubicBezTo>
                    <a:pt x="54619" y="-4976"/>
                    <a:pt x="26990" y="-3289"/>
                    <a:pt x="10988" y="14795"/>
                  </a:cubicBezTo>
                  <a:cubicBezTo>
                    <a:pt x="-5015" y="32879"/>
                    <a:pt x="-3330" y="60509"/>
                    <a:pt x="14750" y="76516"/>
                  </a:cubicBezTo>
                  <a:cubicBezTo>
                    <a:pt x="22781" y="83626"/>
                    <a:pt x="33144" y="87534"/>
                    <a:pt x="43868" y="8749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-1080967" y="119841"/>
              <a:ext cx="87544" cy="87563"/>
            </a:xfrm>
            <a:custGeom>
              <a:avLst/>
              <a:gdLst>
                <a:gd name="connsiteX0" fmla="*/ 17259 w 87544"/>
                <a:gd name="connsiteY0" fmla="*/ 78473 h 87563"/>
                <a:gd name="connsiteX1" fmla="*/ 43746 w 87544"/>
                <a:gd name="connsiteY1" fmla="*/ 87587 h 87563"/>
                <a:gd name="connsiteX2" fmla="*/ 87673 w 87544"/>
                <a:gd name="connsiteY2" fmla="*/ 43960 h 87563"/>
                <a:gd name="connsiteX3" fmla="*/ 44056 w 87544"/>
                <a:gd name="connsiteY3" fmla="*/ 24 h 87563"/>
                <a:gd name="connsiteX4" fmla="*/ 129 w 87544"/>
                <a:gd name="connsiteY4" fmla="*/ 43651 h 87563"/>
                <a:gd name="connsiteX5" fmla="*/ 17165 w 87544"/>
                <a:gd name="connsiteY5" fmla="*/ 78473 h 8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44" h="87563">
                  <a:moveTo>
                    <a:pt x="17259" y="78473"/>
                  </a:moveTo>
                  <a:cubicBezTo>
                    <a:pt x="24836" y="84366"/>
                    <a:pt x="34150" y="87571"/>
                    <a:pt x="43746" y="87587"/>
                  </a:cubicBezTo>
                  <a:cubicBezTo>
                    <a:pt x="67919" y="87673"/>
                    <a:pt x="87593" y="68140"/>
                    <a:pt x="87673" y="43960"/>
                  </a:cubicBezTo>
                  <a:cubicBezTo>
                    <a:pt x="87759" y="19780"/>
                    <a:pt x="68229" y="109"/>
                    <a:pt x="44056" y="24"/>
                  </a:cubicBezTo>
                  <a:cubicBezTo>
                    <a:pt x="19876" y="-62"/>
                    <a:pt x="208" y="19471"/>
                    <a:pt x="129" y="43651"/>
                  </a:cubicBezTo>
                  <a:cubicBezTo>
                    <a:pt x="79" y="57278"/>
                    <a:pt x="6380" y="70150"/>
                    <a:pt x="17165" y="784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-714896" y="1218254"/>
              <a:ext cx="88146" cy="88157"/>
            </a:xfrm>
            <a:custGeom>
              <a:avLst/>
              <a:gdLst>
                <a:gd name="connsiteX0" fmla="*/ 17048 w 88146"/>
                <a:gd name="connsiteY0" fmla="*/ 78846 h 88157"/>
                <a:gd name="connsiteX1" fmla="*/ 78919 w 88146"/>
                <a:gd name="connsiteY1" fmla="*/ 71304 h 88157"/>
                <a:gd name="connsiteX2" fmla="*/ 71378 w 88146"/>
                <a:gd name="connsiteY2" fmla="*/ 9431 h 88157"/>
                <a:gd name="connsiteX3" fmla="*/ 9507 w 88146"/>
                <a:gd name="connsiteY3" fmla="*/ 16966 h 88157"/>
                <a:gd name="connsiteX4" fmla="*/ 10286 w 88146"/>
                <a:gd name="connsiteY4" fmla="*/ 72270 h 88157"/>
                <a:gd name="connsiteX5" fmla="*/ 16955 w 88146"/>
                <a:gd name="connsiteY5" fmla="*/ 78846 h 8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146" h="88157">
                  <a:moveTo>
                    <a:pt x="17048" y="78846"/>
                  </a:moveTo>
                  <a:cubicBezTo>
                    <a:pt x="36218" y="93851"/>
                    <a:pt x="63917" y="90476"/>
                    <a:pt x="78919" y="71304"/>
                  </a:cubicBezTo>
                  <a:cubicBezTo>
                    <a:pt x="93922" y="52139"/>
                    <a:pt x="90541" y="24436"/>
                    <a:pt x="71378" y="9431"/>
                  </a:cubicBezTo>
                  <a:cubicBezTo>
                    <a:pt x="52208" y="-5574"/>
                    <a:pt x="24510" y="-2199"/>
                    <a:pt x="9507" y="16966"/>
                  </a:cubicBezTo>
                  <a:cubicBezTo>
                    <a:pt x="-3268" y="33290"/>
                    <a:pt x="-2944" y="56313"/>
                    <a:pt x="10286" y="72270"/>
                  </a:cubicBezTo>
                  <a:cubicBezTo>
                    <a:pt x="12268" y="74693"/>
                    <a:pt x="14503" y="76899"/>
                    <a:pt x="16955" y="788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-4802099" y="1546519"/>
              <a:ext cx="88950" cy="88962"/>
            </a:xfrm>
            <a:custGeom>
              <a:avLst/>
              <a:gdLst>
                <a:gd name="connsiteX0" fmla="*/ 79749 w 88950"/>
                <a:gd name="connsiteY0" fmla="*/ 71680 h 88962"/>
                <a:gd name="connsiteX1" fmla="*/ 88955 w 88950"/>
                <a:gd name="connsiteY1" fmla="*/ 45096 h 88962"/>
                <a:gd name="connsiteX2" fmla="*/ 45030 w 88950"/>
                <a:gd name="connsiteY2" fmla="*/ 73 h 88962"/>
                <a:gd name="connsiteX3" fmla="*/ 12 w 88950"/>
                <a:gd name="connsiteY3" fmla="*/ 44000 h 88962"/>
                <a:gd name="connsiteX4" fmla="*/ 43938 w 88950"/>
                <a:gd name="connsiteY4" fmla="*/ 89029 h 88962"/>
                <a:gd name="connsiteX5" fmla="*/ 79655 w 88950"/>
                <a:gd name="connsiteY5" fmla="*/ 71774 h 8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50" h="88962">
                  <a:moveTo>
                    <a:pt x="79749" y="71680"/>
                  </a:moveTo>
                  <a:cubicBezTo>
                    <a:pt x="85697" y="64095"/>
                    <a:pt x="88937" y="54736"/>
                    <a:pt x="88955" y="45096"/>
                  </a:cubicBezTo>
                  <a:cubicBezTo>
                    <a:pt x="89257" y="20530"/>
                    <a:pt x="69591" y="376"/>
                    <a:pt x="45030" y="73"/>
                  </a:cubicBezTo>
                  <a:cubicBezTo>
                    <a:pt x="20470" y="-229"/>
                    <a:pt x="314" y="19441"/>
                    <a:pt x="12" y="44000"/>
                  </a:cubicBezTo>
                  <a:cubicBezTo>
                    <a:pt x="-289" y="68566"/>
                    <a:pt x="19377" y="88726"/>
                    <a:pt x="43938" y="89029"/>
                  </a:cubicBezTo>
                  <a:cubicBezTo>
                    <a:pt x="57890" y="89202"/>
                    <a:pt x="71115" y="82813"/>
                    <a:pt x="79655" y="7177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-5035712" y="1791888"/>
              <a:ext cx="87680" cy="87692"/>
            </a:xfrm>
            <a:custGeom>
              <a:avLst/>
              <a:gdLst>
                <a:gd name="connsiteX0" fmla="*/ 43961 w 87680"/>
                <a:gd name="connsiteY0" fmla="*/ 87771 h 87692"/>
                <a:gd name="connsiteX1" fmla="*/ 66786 w 87680"/>
                <a:gd name="connsiteY1" fmla="*/ 81195 h 87692"/>
                <a:gd name="connsiteX2" fmla="*/ 74298 w 87680"/>
                <a:gd name="connsiteY2" fmla="*/ 75463 h 87692"/>
                <a:gd name="connsiteX3" fmla="*/ 75376 w 87680"/>
                <a:gd name="connsiteY3" fmla="*/ 13460 h 87692"/>
                <a:gd name="connsiteX4" fmla="*/ 13385 w 87680"/>
                <a:gd name="connsiteY4" fmla="*/ 12386 h 87692"/>
                <a:gd name="connsiteX5" fmla="*/ 12308 w 87680"/>
                <a:gd name="connsiteY5" fmla="*/ 74388 h 87692"/>
                <a:gd name="connsiteX6" fmla="*/ 43867 w 87680"/>
                <a:gd name="connsiteY6" fmla="*/ 87771 h 8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0" h="87692">
                  <a:moveTo>
                    <a:pt x="43961" y="87771"/>
                  </a:moveTo>
                  <a:cubicBezTo>
                    <a:pt x="52034" y="87756"/>
                    <a:pt x="59942" y="85478"/>
                    <a:pt x="66786" y="81195"/>
                  </a:cubicBezTo>
                  <a:cubicBezTo>
                    <a:pt x="69483" y="79551"/>
                    <a:pt x="72000" y="77633"/>
                    <a:pt x="74298" y="75463"/>
                  </a:cubicBezTo>
                  <a:cubicBezTo>
                    <a:pt x="91714" y="58641"/>
                    <a:pt x="92196" y="30880"/>
                    <a:pt x="75376" y="13460"/>
                  </a:cubicBezTo>
                  <a:cubicBezTo>
                    <a:pt x="58555" y="-3953"/>
                    <a:pt x="30801" y="-4436"/>
                    <a:pt x="13385" y="12386"/>
                  </a:cubicBezTo>
                  <a:cubicBezTo>
                    <a:pt x="-4030" y="29207"/>
                    <a:pt x="-4513" y="56968"/>
                    <a:pt x="12308" y="74388"/>
                  </a:cubicBezTo>
                  <a:cubicBezTo>
                    <a:pt x="20575" y="82947"/>
                    <a:pt x="31967" y="87778"/>
                    <a:pt x="43867" y="8777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-5075034" y="2374363"/>
              <a:ext cx="89944" cy="89955"/>
            </a:xfrm>
            <a:custGeom>
              <a:avLst/>
              <a:gdLst>
                <a:gd name="connsiteX0" fmla="*/ 45714 w 89944"/>
                <a:gd name="connsiteY0" fmla="*/ 103 h 89955"/>
                <a:gd name="connsiteX1" fmla="*/ 6 w 89944"/>
                <a:gd name="connsiteY1" fmla="*/ 44332 h 89955"/>
                <a:gd name="connsiteX2" fmla="*/ 44231 w 89944"/>
                <a:gd name="connsiteY2" fmla="*/ 90046 h 89955"/>
                <a:gd name="connsiteX3" fmla="*/ 89938 w 89944"/>
                <a:gd name="connsiteY3" fmla="*/ 45817 h 89955"/>
                <a:gd name="connsiteX4" fmla="*/ 66095 w 89944"/>
                <a:gd name="connsiteY4" fmla="*/ 5367 h 89955"/>
                <a:gd name="connsiteX5" fmla="*/ 45714 w 89944"/>
                <a:gd name="connsiteY5" fmla="*/ 103 h 8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944" h="89955">
                  <a:moveTo>
                    <a:pt x="45714" y="103"/>
                  </a:moveTo>
                  <a:cubicBezTo>
                    <a:pt x="20880" y="-308"/>
                    <a:pt x="416" y="19499"/>
                    <a:pt x="6" y="44332"/>
                  </a:cubicBezTo>
                  <a:cubicBezTo>
                    <a:pt x="-403" y="69172"/>
                    <a:pt x="19397" y="89642"/>
                    <a:pt x="44231" y="90046"/>
                  </a:cubicBezTo>
                  <a:cubicBezTo>
                    <a:pt x="69065" y="90457"/>
                    <a:pt x="89529" y="70657"/>
                    <a:pt x="89938" y="45817"/>
                  </a:cubicBezTo>
                  <a:cubicBezTo>
                    <a:pt x="90217" y="28923"/>
                    <a:pt x="81007" y="13298"/>
                    <a:pt x="66095" y="5367"/>
                  </a:cubicBezTo>
                  <a:cubicBezTo>
                    <a:pt x="59829" y="1985"/>
                    <a:pt x="52834" y="175"/>
                    <a:pt x="45714" y="10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-4143296" y="692811"/>
              <a:ext cx="87533" cy="87636"/>
            </a:xfrm>
            <a:custGeom>
              <a:avLst/>
              <a:gdLst>
                <a:gd name="connsiteX0" fmla="*/ 50097 w 87533"/>
                <a:gd name="connsiteY0" fmla="*/ 87124 h 87636"/>
                <a:gd name="connsiteX1" fmla="*/ 87103 w 87533"/>
                <a:gd name="connsiteY1" fmla="*/ 37509 h 87636"/>
                <a:gd name="connsiteX2" fmla="*/ 37495 w 87533"/>
                <a:gd name="connsiteY2" fmla="*/ 505 h 87636"/>
                <a:gd name="connsiteX3" fmla="*/ 35 w 87533"/>
                <a:gd name="connsiteY3" fmla="*/ 43904 h 87636"/>
                <a:gd name="connsiteX4" fmla="*/ 40703 w 87533"/>
                <a:gd name="connsiteY4" fmla="*/ 87398 h 87636"/>
                <a:gd name="connsiteX5" fmla="*/ 43897 w 87533"/>
                <a:gd name="connsiteY5" fmla="*/ 87679 h 87636"/>
                <a:gd name="connsiteX6" fmla="*/ 50097 w 87533"/>
                <a:gd name="connsiteY6" fmla="*/ 87023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3" h="87636">
                  <a:moveTo>
                    <a:pt x="50097" y="87124"/>
                  </a:moveTo>
                  <a:cubicBezTo>
                    <a:pt x="74010" y="83641"/>
                    <a:pt x="90577" y="61433"/>
                    <a:pt x="87103" y="37509"/>
                  </a:cubicBezTo>
                  <a:cubicBezTo>
                    <a:pt x="83620" y="13592"/>
                    <a:pt x="61408" y="-2978"/>
                    <a:pt x="37495" y="505"/>
                  </a:cubicBezTo>
                  <a:cubicBezTo>
                    <a:pt x="15953" y="3634"/>
                    <a:pt x="-11" y="22129"/>
                    <a:pt x="35" y="43904"/>
                  </a:cubicBezTo>
                  <a:cubicBezTo>
                    <a:pt x="-299" y="66978"/>
                    <a:pt x="17662" y="86187"/>
                    <a:pt x="40703" y="87398"/>
                  </a:cubicBezTo>
                  <a:cubicBezTo>
                    <a:pt x="41734" y="87398"/>
                    <a:pt x="42772" y="87679"/>
                    <a:pt x="43897" y="87679"/>
                  </a:cubicBezTo>
                  <a:cubicBezTo>
                    <a:pt x="45973" y="87607"/>
                    <a:pt x="48049" y="87383"/>
                    <a:pt x="50097" y="8702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-3223880" y="2382706"/>
              <a:ext cx="88794" cy="88807"/>
            </a:xfrm>
            <a:custGeom>
              <a:avLst/>
              <a:gdLst>
                <a:gd name="connsiteX0" fmla="*/ 79396 w 88794"/>
                <a:gd name="connsiteY0" fmla="*/ 71897 h 88807"/>
                <a:gd name="connsiteX1" fmla="*/ 71847 w 88794"/>
                <a:gd name="connsiteY1" fmla="*/ 9555 h 88807"/>
                <a:gd name="connsiteX2" fmla="*/ 9522 w 88794"/>
                <a:gd name="connsiteY2" fmla="*/ 17104 h 88807"/>
                <a:gd name="connsiteX3" fmla="*/ 17063 w 88794"/>
                <a:gd name="connsiteY3" fmla="*/ 79446 h 88807"/>
                <a:gd name="connsiteX4" fmla="*/ 72821 w 88794"/>
                <a:gd name="connsiteY4" fmla="*/ 78660 h 88807"/>
                <a:gd name="connsiteX5" fmla="*/ 79396 w 88794"/>
                <a:gd name="connsiteY5" fmla="*/ 71897 h 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94" h="88807">
                  <a:moveTo>
                    <a:pt x="79396" y="71897"/>
                  </a:moveTo>
                  <a:cubicBezTo>
                    <a:pt x="94521" y="52601"/>
                    <a:pt x="91147" y="24690"/>
                    <a:pt x="71847" y="9555"/>
                  </a:cubicBezTo>
                  <a:cubicBezTo>
                    <a:pt x="52555" y="-5573"/>
                    <a:pt x="24647" y="-2191"/>
                    <a:pt x="9522" y="17104"/>
                  </a:cubicBezTo>
                  <a:cubicBezTo>
                    <a:pt x="-5610" y="36407"/>
                    <a:pt x="-2229" y="64311"/>
                    <a:pt x="17063" y="79446"/>
                  </a:cubicBezTo>
                  <a:cubicBezTo>
                    <a:pt x="33515" y="92345"/>
                    <a:pt x="56737" y="92021"/>
                    <a:pt x="72821" y="78660"/>
                  </a:cubicBezTo>
                  <a:cubicBezTo>
                    <a:pt x="75265" y="76670"/>
                    <a:pt x="77471" y="74398"/>
                    <a:pt x="79396" y="7189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-2790959" y="674014"/>
              <a:ext cx="87955" cy="87967"/>
            </a:xfrm>
            <a:custGeom>
              <a:avLst/>
              <a:gdLst>
                <a:gd name="connsiteX0" fmla="*/ 73581 w 87955"/>
                <a:gd name="connsiteY0" fmla="*/ 11579 h 87967"/>
                <a:gd name="connsiteX1" fmla="*/ 44181 w 87955"/>
                <a:gd name="connsiteY1" fmla="*/ 42 h 87967"/>
                <a:gd name="connsiteX2" fmla="*/ 74 w 87955"/>
                <a:gd name="connsiteY2" fmla="*/ 43896 h 87967"/>
                <a:gd name="connsiteX3" fmla="*/ 43921 w 87955"/>
                <a:gd name="connsiteY3" fmla="*/ 88010 h 87967"/>
                <a:gd name="connsiteX4" fmla="*/ 88029 w 87955"/>
                <a:gd name="connsiteY4" fmla="*/ 44156 h 87967"/>
                <a:gd name="connsiteX5" fmla="*/ 79968 w 87955"/>
                <a:gd name="connsiteY5" fmla="*/ 18645 h 87967"/>
                <a:gd name="connsiteX6" fmla="*/ 73675 w 87955"/>
                <a:gd name="connsiteY6" fmla="*/ 11600 h 8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55" h="87967">
                  <a:moveTo>
                    <a:pt x="73581" y="11579"/>
                  </a:moveTo>
                  <a:cubicBezTo>
                    <a:pt x="65578" y="4174"/>
                    <a:pt x="55081" y="49"/>
                    <a:pt x="44181" y="42"/>
                  </a:cubicBezTo>
                  <a:cubicBezTo>
                    <a:pt x="19892" y="-30"/>
                    <a:pt x="146" y="19604"/>
                    <a:pt x="74" y="43896"/>
                  </a:cubicBezTo>
                  <a:cubicBezTo>
                    <a:pt x="2" y="68188"/>
                    <a:pt x="19633" y="87937"/>
                    <a:pt x="43921" y="88010"/>
                  </a:cubicBezTo>
                  <a:cubicBezTo>
                    <a:pt x="68210" y="88082"/>
                    <a:pt x="87956" y="68448"/>
                    <a:pt x="88029" y="44156"/>
                  </a:cubicBezTo>
                  <a:cubicBezTo>
                    <a:pt x="88057" y="35020"/>
                    <a:pt x="85239" y="26108"/>
                    <a:pt x="79968" y="18645"/>
                  </a:cubicBezTo>
                  <a:cubicBezTo>
                    <a:pt x="78130" y="16078"/>
                    <a:pt x="76018" y="13720"/>
                    <a:pt x="73675" y="1160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-4529067" y="2467821"/>
              <a:ext cx="88206" cy="88232"/>
            </a:xfrm>
            <a:custGeom>
              <a:avLst/>
              <a:gdLst>
                <a:gd name="connsiteX0" fmla="*/ 87287 w 88206"/>
                <a:gd name="connsiteY0" fmla="*/ 35160 h 88232"/>
                <a:gd name="connsiteX1" fmla="*/ 35073 w 88206"/>
                <a:gd name="connsiteY1" fmla="*/ 1047 h 88232"/>
                <a:gd name="connsiteX2" fmla="*/ 966 w 88206"/>
                <a:gd name="connsiteY2" fmla="*/ 53272 h 88232"/>
                <a:gd name="connsiteX3" fmla="*/ 53180 w 88206"/>
                <a:gd name="connsiteY3" fmla="*/ 87385 h 88232"/>
                <a:gd name="connsiteX4" fmla="*/ 88224 w 88206"/>
                <a:gd name="connsiteY4" fmla="*/ 44648 h 88232"/>
                <a:gd name="connsiteX5" fmla="*/ 88224 w 88206"/>
                <a:gd name="connsiteY5" fmla="*/ 44576 h 88232"/>
                <a:gd name="connsiteX6" fmla="*/ 87193 w 88206"/>
                <a:gd name="connsiteY6" fmla="*/ 35275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06" h="88232">
                  <a:moveTo>
                    <a:pt x="87287" y="35160"/>
                  </a:moveTo>
                  <a:cubicBezTo>
                    <a:pt x="82287" y="11322"/>
                    <a:pt x="58909" y="-3950"/>
                    <a:pt x="35073" y="1047"/>
                  </a:cubicBezTo>
                  <a:cubicBezTo>
                    <a:pt x="11236" y="6051"/>
                    <a:pt x="-4035" y="29427"/>
                    <a:pt x="966" y="53272"/>
                  </a:cubicBezTo>
                  <a:cubicBezTo>
                    <a:pt x="5966" y="77110"/>
                    <a:pt x="29343" y="92382"/>
                    <a:pt x="53180" y="87385"/>
                  </a:cubicBezTo>
                  <a:cubicBezTo>
                    <a:pt x="73443" y="83131"/>
                    <a:pt x="88020" y="65357"/>
                    <a:pt x="88224" y="44648"/>
                  </a:cubicBezTo>
                  <a:lnTo>
                    <a:pt x="88224" y="44576"/>
                  </a:lnTo>
                  <a:cubicBezTo>
                    <a:pt x="88217" y="41447"/>
                    <a:pt x="87871" y="38332"/>
                    <a:pt x="87193" y="3527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-705515" y="2534073"/>
              <a:ext cx="87724" cy="87736"/>
            </a:xfrm>
            <a:custGeom>
              <a:avLst/>
              <a:gdLst>
                <a:gd name="connsiteX0" fmla="*/ 44017 w 87724"/>
                <a:gd name="connsiteY0" fmla="*/ 102 h 87736"/>
                <a:gd name="connsiteX1" fmla="*/ 17811 w 87724"/>
                <a:gd name="connsiteY1" fmla="*/ 8935 h 87736"/>
                <a:gd name="connsiteX2" fmla="*/ 10955 w 87724"/>
                <a:gd name="connsiteY2" fmla="*/ 15424 h 87736"/>
                <a:gd name="connsiteX3" fmla="*/ 141 w 87724"/>
                <a:gd name="connsiteY3" fmla="*/ 43985 h 87736"/>
                <a:gd name="connsiteX4" fmla="*/ 44017 w 87724"/>
                <a:gd name="connsiteY4" fmla="*/ 87839 h 87736"/>
                <a:gd name="connsiteX5" fmla="*/ 87865 w 87724"/>
                <a:gd name="connsiteY5" fmla="*/ 43956 h 87736"/>
                <a:gd name="connsiteX6" fmla="*/ 44017 w 87724"/>
                <a:gd name="connsiteY6" fmla="*/ 102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4017" y="102"/>
                  </a:moveTo>
                  <a:cubicBezTo>
                    <a:pt x="34559" y="138"/>
                    <a:pt x="25367" y="3238"/>
                    <a:pt x="17811" y="8935"/>
                  </a:cubicBezTo>
                  <a:cubicBezTo>
                    <a:pt x="15281" y="10824"/>
                    <a:pt x="12981" y="13001"/>
                    <a:pt x="10955" y="15424"/>
                  </a:cubicBezTo>
                  <a:cubicBezTo>
                    <a:pt x="4005" y="23319"/>
                    <a:pt x="163" y="33465"/>
                    <a:pt x="141" y="43985"/>
                  </a:cubicBezTo>
                  <a:cubicBezTo>
                    <a:pt x="148" y="68212"/>
                    <a:pt x="19794" y="87846"/>
                    <a:pt x="44017" y="87839"/>
                  </a:cubicBezTo>
                  <a:cubicBezTo>
                    <a:pt x="68241" y="87831"/>
                    <a:pt x="87872" y="68183"/>
                    <a:pt x="87865" y="43956"/>
                  </a:cubicBezTo>
                  <a:cubicBezTo>
                    <a:pt x="87858" y="19736"/>
                    <a:pt x="68234" y="109"/>
                    <a:pt x="44017" y="10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-1504672" y="1950948"/>
              <a:ext cx="88418" cy="88431"/>
            </a:xfrm>
            <a:custGeom>
              <a:avLst/>
              <a:gdLst>
                <a:gd name="connsiteX0" fmla="*/ 88533 w 88418"/>
                <a:gd name="connsiteY0" fmla="*/ 44630 h 88431"/>
                <a:gd name="connsiteX1" fmla="*/ 44656 w 88418"/>
                <a:gd name="connsiteY1" fmla="*/ 84 h 88431"/>
                <a:gd name="connsiteX2" fmla="*/ 116 w 88418"/>
                <a:gd name="connsiteY2" fmla="*/ 43967 h 88431"/>
                <a:gd name="connsiteX3" fmla="*/ 43993 w 88418"/>
                <a:gd name="connsiteY3" fmla="*/ 88513 h 88431"/>
                <a:gd name="connsiteX4" fmla="*/ 87408 w 88418"/>
                <a:gd name="connsiteY4" fmla="*/ 54213 h 88431"/>
                <a:gd name="connsiteX5" fmla="*/ 88533 w 88418"/>
                <a:gd name="connsiteY5" fmla="*/ 44840 h 88431"/>
                <a:gd name="connsiteX6" fmla="*/ 88533 w 88418"/>
                <a:gd name="connsiteY6" fmla="*/ 44746 h 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18" h="88431">
                  <a:moveTo>
                    <a:pt x="88533" y="44630"/>
                  </a:moveTo>
                  <a:cubicBezTo>
                    <a:pt x="88713" y="20216"/>
                    <a:pt x="69074" y="272"/>
                    <a:pt x="44656" y="84"/>
                  </a:cubicBezTo>
                  <a:cubicBezTo>
                    <a:pt x="20245" y="-96"/>
                    <a:pt x="304" y="19545"/>
                    <a:pt x="116" y="43967"/>
                  </a:cubicBezTo>
                  <a:cubicBezTo>
                    <a:pt x="-64" y="68382"/>
                    <a:pt x="19582" y="88326"/>
                    <a:pt x="43993" y="88513"/>
                  </a:cubicBezTo>
                  <a:cubicBezTo>
                    <a:pt x="64713" y="88665"/>
                    <a:pt x="82758" y="74409"/>
                    <a:pt x="87408" y="54213"/>
                  </a:cubicBezTo>
                  <a:cubicBezTo>
                    <a:pt x="88071" y="51127"/>
                    <a:pt x="88446" y="47990"/>
                    <a:pt x="88533" y="44840"/>
                  </a:cubicBezTo>
                  <a:lnTo>
                    <a:pt x="88533" y="4474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-1842133" y="1179932"/>
              <a:ext cx="89124" cy="89136"/>
            </a:xfrm>
            <a:custGeom>
              <a:avLst/>
              <a:gdLst>
                <a:gd name="connsiteX0" fmla="*/ 16452 w 89124"/>
                <a:gd name="connsiteY0" fmla="*/ 79125 h 89136"/>
                <a:gd name="connsiteX1" fmla="*/ 79160 w 89124"/>
                <a:gd name="connsiteY1" fmla="*/ 72845 h 89136"/>
                <a:gd name="connsiteX2" fmla="*/ 72881 w 89124"/>
                <a:gd name="connsiteY2" fmla="*/ 10128 h 89136"/>
                <a:gd name="connsiteX3" fmla="*/ 10173 w 89124"/>
                <a:gd name="connsiteY3" fmla="*/ 16408 h 89136"/>
                <a:gd name="connsiteX4" fmla="*/ 9784 w 89124"/>
                <a:gd name="connsiteY4" fmla="*/ 72361 h 89136"/>
                <a:gd name="connsiteX5" fmla="*/ 16359 w 89124"/>
                <a:gd name="connsiteY5" fmla="*/ 79031 h 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24" h="89136">
                  <a:moveTo>
                    <a:pt x="16452" y="79125"/>
                  </a:moveTo>
                  <a:cubicBezTo>
                    <a:pt x="35500" y="94707"/>
                    <a:pt x="63573" y="91895"/>
                    <a:pt x="79160" y="72845"/>
                  </a:cubicBezTo>
                  <a:cubicBezTo>
                    <a:pt x="94739" y="53795"/>
                    <a:pt x="91928" y="25717"/>
                    <a:pt x="72881" y="10128"/>
                  </a:cubicBezTo>
                  <a:cubicBezTo>
                    <a:pt x="53833" y="-5454"/>
                    <a:pt x="25753" y="-2642"/>
                    <a:pt x="10173" y="16408"/>
                  </a:cubicBezTo>
                  <a:cubicBezTo>
                    <a:pt x="-3107" y="32646"/>
                    <a:pt x="-3265" y="55943"/>
                    <a:pt x="9784" y="72361"/>
                  </a:cubicBezTo>
                  <a:cubicBezTo>
                    <a:pt x="11730" y="74813"/>
                    <a:pt x="13936" y="77048"/>
                    <a:pt x="16359" y="7903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-2612252" y="-331251"/>
              <a:ext cx="87724" cy="87736"/>
            </a:xfrm>
            <a:custGeom>
              <a:avLst/>
              <a:gdLst>
                <a:gd name="connsiteX0" fmla="*/ 43941 w 87724"/>
                <a:gd name="connsiteY0" fmla="*/ 87746 h 87736"/>
                <a:gd name="connsiteX1" fmla="*/ 87803 w 87724"/>
                <a:gd name="connsiteY1" fmla="*/ 43878 h 87736"/>
                <a:gd name="connsiteX2" fmla="*/ 43941 w 87724"/>
                <a:gd name="connsiteY2" fmla="*/ 9 h 87736"/>
                <a:gd name="connsiteX3" fmla="*/ 79 w 87724"/>
                <a:gd name="connsiteY3" fmla="*/ 43871 h 87736"/>
                <a:gd name="connsiteX4" fmla="*/ 3367 w 87724"/>
                <a:gd name="connsiteY4" fmla="*/ 60592 h 87736"/>
                <a:gd name="connsiteX5" fmla="*/ 8154 w 87724"/>
                <a:gd name="connsiteY5" fmla="*/ 69143 h 87736"/>
                <a:gd name="connsiteX6" fmla="*/ 43941 w 87724"/>
                <a:gd name="connsiteY6" fmla="*/ 8774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941" y="87746"/>
                  </a:moveTo>
                  <a:cubicBezTo>
                    <a:pt x="68165" y="87746"/>
                    <a:pt x="87803" y="68106"/>
                    <a:pt x="87803" y="43878"/>
                  </a:cubicBezTo>
                  <a:cubicBezTo>
                    <a:pt x="87803" y="19650"/>
                    <a:pt x="68165" y="9"/>
                    <a:pt x="43941" y="9"/>
                  </a:cubicBezTo>
                  <a:cubicBezTo>
                    <a:pt x="19718" y="9"/>
                    <a:pt x="87" y="19646"/>
                    <a:pt x="79" y="43871"/>
                  </a:cubicBezTo>
                  <a:cubicBezTo>
                    <a:pt x="101" y="49603"/>
                    <a:pt x="1218" y="55279"/>
                    <a:pt x="3367" y="60592"/>
                  </a:cubicBezTo>
                  <a:cubicBezTo>
                    <a:pt x="4629" y="63618"/>
                    <a:pt x="6236" y="66488"/>
                    <a:pt x="8154" y="69143"/>
                  </a:cubicBezTo>
                  <a:cubicBezTo>
                    <a:pt x="16315" y="80833"/>
                    <a:pt x="29688" y="87782"/>
                    <a:pt x="43941" y="877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-4791402" y="740162"/>
              <a:ext cx="87250" cy="87262"/>
            </a:xfrm>
            <a:custGeom>
              <a:avLst/>
              <a:gdLst>
                <a:gd name="connsiteX0" fmla="*/ 43877 w 87250"/>
                <a:gd name="connsiteY0" fmla="*/ 87306 h 87262"/>
                <a:gd name="connsiteX1" fmla="*/ 63415 w 87250"/>
                <a:gd name="connsiteY1" fmla="*/ 82518 h 87262"/>
                <a:gd name="connsiteX2" fmla="*/ 71489 w 87250"/>
                <a:gd name="connsiteY2" fmla="*/ 77254 h 87262"/>
                <a:gd name="connsiteX3" fmla="*/ 77208 w 87250"/>
                <a:gd name="connsiteY3" fmla="*/ 15814 h 87262"/>
                <a:gd name="connsiteX4" fmla="*/ 15780 w 87250"/>
                <a:gd name="connsiteY4" fmla="*/ 10096 h 87262"/>
                <a:gd name="connsiteX5" fmla="*/ 10061 w 87250"/>
                <a:gd name="connsiteY5" fmla="*/ 71536 h 87262"/>
                <a:gd name="connsiteX6" fmla="*/ 43877 w 87250"/>
                <a:gd name="connsiteY6" fmla="*/ 87306 h 8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50" h="87262">
                  <a:moveTo>
                    <a:pt x="43877" y="87306"/>
                  </a:moveTo>
                  <a:cubicBezTo>
                    <a:pt x="50677" y="87284"/>
                    <a:pt x="57374" y="85640"/>
                    <a:pt x="63415" y="82518"/>
                  </a:cubicBezTo>
                  <a:cubicBezTo>
                    <a:pt x="66303" y="81083"/>
                    <a:pt x="69013" y="79316"/>
                    <a:pt x="71489" y="77254"/>
                  </a:cubicBezTo>
                  <a:cubicBezTo>
                    <a:pt x="90031" y="61867"/>
                    <a:pt x="92592" y="34359"/>
                    <a:pt x="77208" y="15814"/>
                  </a:cubicBezTo>
                  <a:cubicBezTo>
                    <a:pt x="61824" y="-2724"/>
                    <a:pt x="34322" y="-5291"/>
                    <a:pt x="15780" y="10096"/>
                  </a:cubicBezTo>
                  <a:cubicBezTo>
                    <a:pt x="-2763" y="25483"/>
                    <a:pt x="-5323" y="52991"/>
                    <a:pt x="10061" y="71536"/>
                  </a:cubicBezTo>
                  <a:cubicBezTo>
                    <a:pt x="18403" y="81588"/>
                    <a:pt x="30812" y="87378"/>
                    <a:pt x="43877" y="8730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-1156376" y="288691"/>
              <a:ext cx="87565" cy="87580"/>
            </a:xfrm>
            <a:custGeom>
              <a:avLst/>
              <a:gdLst>
                <a:gd name="connsiteX0" fmla="*/ 15741 w 87565"/>
                <a:gd name="connsiteY0" fmla="*/ 77344 h 87580"/>
                <a:gd name="connsiteX1" fmla="*/ 77425 w 87565"/>
                <a:gd name="connsiteY1" fmla="*/ 71994 h 87580"/>
                <a:gd name="connsiteX2" fmla="*/ 72076 w 87565"/>
                <a:gd name="connsiteY2" fmla="*/ 10295 h 87580"/>
                <a:gd name="connsiteX3" fmla="*/ 10392 w 87565"/>
                <a:gd name="connsiteY3" fmla="*/ 15649 h 87580"/>
                <a:gd name="connsiteX4" fmla="*/ 9253 w 87565"/>
                <a:gd name="connsiteY4" fmla="*/ 70581 h 87580"/>
                <a:gd name="connsiteX5" fmla="*/ 15741 w 87565"/>
                <a:gd name="connsiteY5" fmla="*/ 77344 h 8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65" h="87580">
                  <a:moveTo>
                    <a:pt x="15741" y="77344"/>
                  </a:moveTo>
                  <a:cubicBezTo>
                    <a:pt x="34255" y="92904"/>
                    <a:pt x="61874" y="90503"/>
                    <a:pt x="77425" y="71994"/>
                  </a:cubicBezTo>
                  <a:cubicBezTo>
                    <a:pt x="92983" y="53478"/>
                    <a:pt x="90589" y="25854"/>
                    <a:pt x="72076" y="10295"/>
                  </a:cubicBezTo>
                  <a:cubicBezTo>
                    <a:pt x="53562" y="-5263"/>
                    <a:pt x="25943" y="-2866"/>
                    <a:pt x="10392" y="15649"/>
                  </a:cubicBezTo>
                  <a:cubicBezTo>
                    <a:pt x="-2859" y="31414"/>
                    <a:pt x="-3328" y="54278"/>
                    <a:pt x="9253" y="70581"/>
                  </a:cubicBezTo>
                  <a:cubicBezTo>
                    <a:pt x="11120" y="73104"/>
                    <a:pt x="13297" y="75376"/>
                    <a:pt x="15741" y="773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166773" y="1129636"/>
              <a:ext cx="78337" cy="78348"/>
            </a:xfrm>
            <a:custGeom>
              <a:avLst/>
              <a:gdLst>
                <a:gd name="connsiteX0" fmla="*/ 78463 w 78337"/>
                <a:gd name="connsiteY0" fmla="*/ 39417 h 78348"/>
                <a:gd name="connsiteX1" fmla="*/ 39294 w 78337"/>
                <a:gd name="connsiteY1" fmla="*/ 78592 h 78348"/>
                <a:gd name="connsiteX2" fmla="*/ 126 w 78337"/>
                <a:gd name="connsiteY2" fmla="*/ 39417 h 78348"/>
                <a:gd name="connsiteX3" fmla="*/ 39294 w 78337"/>
                <a:gd name="connsiteY3" fmla="*/ 243 h 78348"/>
                <a:gd name="connsiteX4" fmla="*/ 78463 w 78337"/>
                <a:gd name="connsiteY4" fmla="*/ 39417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63" y="39417"/>
                  </a:moveTo>
                  <a:cubicBezTo>
                    <a:pt x="78463" y="61053"/>
                    <a:pt x="60927" y="78592"/>
                    <a:pt x="39294" y="78592"/>
                  </a:cubicBezTo>
                  <a:cubicBezTo>
                    <a:pt x="17662" y="78592"/>
                    <a:pt x="126" y="61053"/>
                    <a:pt x="126" y="39417"/>
                  </a:cubicBezTo>
                  <a:cubicBezTo>
                    <a:pt x="126" y="17782"/>
                    <a:pt x="17662" y="243"/>
                    <a:pt x="39294" y="243"/>
                  </a:cubicBezTo>
                  <a:cubicBezTo>
                    <a:pt x="60927" y="243"/>
                    <a:pt x="78463" y="17782"/>
                    <a:pt x="78463" y="3941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-4176167" y="1120141"/>
              <a:ext cx="97484" cy="97273"/>
            </a:xfrm>
            <a:custGeom>
              <a:avLst/>
              <a:gdLst>
                <a:gd name="connsiteX0" fmla="*/ 404 w 97484"/>
                <a:gd name="connsiteY0" fmla="*/ 52482 h 97273"/>
                <a:gd name="connsiteX1" fmla="*/ 52672 w 97484"/>
                <a:gd name="connsiteY1" fmla="*/ 97180 h 97273"/>
                <a:gd name="connsiteX2" fmla="*/ 97363 w 97484"/>
                <a:gd name="connsiteY2" fmla="*/ 44904 h 97273"/>
                <a:gd name="connsiteX3" fmla="*/ 45095 w 97484"/>
                <a:gd name="connsiteY3" fmla="*/ 206 h 97273"/>
                <a:gd name="connsiteX4" fmla="*/ 591 w 97484"/>
                <a:gd name="connsiteY4" fmla="*/ 42993 h 97273"/>
                <a:gd name="connsiteX5" fmla="*/ 29 w 97484"/>
                <a:gd name="connsiteY5" fmla="*/ 48632 h 97273"/>
                <a:gd name="connsiteX6" fmla="*/ 404 w 97484"/>
                <a:gd name="connsiteY6" fmla="*/ 52388 h 97273"/>
                <a:gd name="connsiteX7" fmla="*/ 48591 w 97484"/>
                <a:gd name="connsiteY7" fmla="*/ 9551 h 97273"/>
                <a:gd name="connsiteX8" fmla="*/ 87760 w 97484"/>
                <a:gd name="connsiteY8" fmla="*/ 48725 h 97273"/>
                <a:gd name="connsiteX9" fmla="*/ 48591 w 97484"/>
                <a:gd name="connsiteY9" fmla="*/ 87900 h 97273"/>
                <a:gd name="connsiteX10" fmla="*/ 9423 w 97484"/>
                <a:gd name="connsiteY10" fmla="*/ 48725 h 97273"/>
                <a:gd name="connsiteX11" fmla="*/ 48591 w 97484"/>
                <a:gd name="connsiteY11" fmla="*/ 9551 h 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84" h="97273">
                  <a:moveTo>
                    <a:pt x="404" y="52482"/>
                  </a:moveTo>
                  <a:cubicBezTo>
                    <a:pt x="2496" y="79262"/>
                    <a:pt x="25897" y="99271"/>
                    <a:pt x="52672" y="97180"/>
                  </a:cubicBezTo>
                  <a:cubicBezTo>
                    <a:pt x="79448" y="95089"/>
                    <a:pt x="99454" y="71684"/>
                    <a:pt x="97363" y="44904"/>
                  </a:cubicBezTo>
                  <a:cubicBezTo>
                    <a:pt x="95272" y="18124"/>
                    <a:pt x="71871" y="-1885"/>
                    <a:pt x="45095" y="206"/>
                  </a:cubicBezTo>
                  <a:cubicBezTo>
                    <a:pt x="21951" y="2016"/>
                    <a:pt x="3312" y="19934"/>
                    <a:pt x="591" y="42993"/>
                  </a:cubicBezTo>
                  <a:cubicBezTo>
                    <a:pt x="306" y="44861"/>
                    <a:pt x="118" y="46743"/>
                    <a:pt x="29" y="48632"/>
                  </a:cubicBezTo>
                  <a:cubicBezTo>
                    <a:pt x="29" y="49944"/>
                    <a:pt x="310" y="51170"/>
                    <a:pt x="404" y="52388"/>
                  </a:cubicBezTo>
                  <a:close/>
                  <a:moveTo>
                    <a:pt x="48591" y="9551"/>
                  </a:moveTo>
                  <a:cubicBezTo>
                    <a:pt x="70227" y="9551"/>
                    <a:pt x="87760" y="27087"/>
                    <a:pt x="87760" y="48725"/>
                  </a:cubicBezTo>
                  <a:cubicBezTo>
                    <a:pt x="87760" y="70364"/>
                    <a:pt x="70227" y="87900"/>
                    <a:pt x="48591" y="87900"/>
                  </a:cubicBezTo>
                  <a:cubicBezTo>
                    <a:pt x="26959" y="87900"/>
                    <a:pt x="9423" y="70364"/>
                    <a:pt x="9423" y="48725"/>
                  </a:cubicBezTo>
                  <a:cubicBezTo>
                    <a:pt x="9443" y="27101"/>
                    <a:pt x="26968" y="9573"/>
                    <a:pt x="48591" y="955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-4204341" y="800839"/>
              <a:ext cx="78337" cy="78348"/>
            </a:xfrm>
            <a:custGeom>
              <a:avLst/>
              <a:gdLst>
                <a:gd name="connsiteX0" fmla="*/ 78458 w 78337"/>
                <a:gd name="connsiteY0" fmla="*/ 39372 h 78348"/>
                <a:gd name="connsiteX1" fmla="*/ 39289 w 78337"/>
                <a:gd name="connsiteY1" fmla="*/ 78546 h 78348"/>
                <a:gd name="connsiteX2" fmla="*/ 121 w 78337"/>
                <a:gd name="connsiteY2" fmla="*/ 39372 h 78348"/>
                <a:gd name="connsiteX3" fmla="*/ 39289 w 78337"/>
                <a:gd name="connsiteY3" fmla="*/ 197 h 78348"/>
                <a:gd name="connsiteX4" fmla="*/ 78458 w 78337"/>
                <a:gd name="connsiteY4" fmla="*/ 3937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58" y="39372"/>
                  </a:moveTo>
                  <a:cubicBezTo>
                    <a:pt x="78458" y="61007"/>
                    <a:pt x="60921" y="78546"/>
                    <a:pt x="39289" y="78546"/>
                  </a:cubicBezTo>
                  <a:cubicBezTo>
                    <a:pt x="17657" y="78546"/>
                    <a:pt x="121" y="61007"/>
                    <a:pt x="121" y="39372"/>
                  </a:cubicBezTo>
                  <a:cubicBezTo>
                    <a:pt x="121" y="17736"/>
                    <a:pt x="17657" y="197"/>
                    <a:pt x="39289" y="197"/>
                  </a:cubicBezTo>
                  <a:cubicBezTo>
                    <a:pt x="60921" y="197"/>
                    <a:pt x="78458" y="17736"/>
                    <a:pt x="78458" y="3937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-4213836" y="791437"/>
              <a:ext cx="97125" cy="97139"/>
            </a:xfrm>
            <a:custGeom>
              <a:avLst/>
              <a:gdLst>
                <a:gd name="connsiteX0" fmla="*/ 48691 w 97125"/>
                <a:gd name="connsiteY0" fmla="*/ 97098 h 97139"/>
                <a:gd name="connsiteX1" fmla="*/ 76210 w 97125"/>
                <a:gd name="connsiteY1" fmla="*/ 88446 h 97139"/>
                <a:gd name="connsiteX2" fmla="*/ 83347 w 97125"/>
                <a:gd name="connsiteY2" fmla="*/ 82339 h 97139"/>
                <a:gd name="connsiteX3" fmla="*/ 97153 w 97125"/>
                <a:gd name="connsiteY3" fmla="*/ 48615 h 97139"/>
                <a:gd name="connsiteX4" fmla="*/ 48590 w 97125"/>
                <a:gd name="connsiteY4" fmla="*/ 46 h 97139"/>
                <a:gd name="connsiteX5" fmla="*/ 28 w 97125"/>
                <a:gd name="connsiteY5" fmla="*/ 48615 h 97139"/>
                <a:gd name="connsiteX6" fmla="*/ 48590 w 97125"/>
                <a:gd name="connsiteY6" fmla="*/ 97185 h 97139"/>
                <a:gd name="connsiteX7" fmla="*/ 48691 w 97125"/>
                <a:gd name="connsiteY7" fmla="*/ 9448 h 97139"/>
                <a:gd name="connsiteX8" fmla="*/ 87860 w 97125"/>
                <a:gd name="connsiteY8" fmla="*/ 48622 h 97139"/>
                <a:gd name="connsiteX9" fmla="*/ 48691 w 97125"/>
                <a:gd name="connsiteY9" fmla="*/ 87797 h 97139"/>
                <a:gd name="connsiteX10" fmla="*/ 9523 w 97125"/>
                <a:gd name="connsiteY10" fmla="*/ 48622 h 97139"/>
                <a:gd name="connsiteX11" fmla="*/ 48691 w 97125"/>
                <a:gd name="connsiteY11" fmla="*/ 9426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48691" y="97098"/>
                  </a:moveTo>
                  <a:cubicBezTo>
                    <a:pt x="58535" y="97113"/>
                    <a:pt x="68142" y="94092"/>
                    <a:pt x="76210" y="88446"/>
                  </a:cubicBezTo>
                  <a:cubicBezTo>
                    <a:pt x="78798" y="86665"/>
                    <a:pt x="81191" y="84617"/>
                    <a:pt x="83347" y="82339"/>
                  </a:cubicBezTo>
                  <a:cubicBezTo>
                    <a:pt x="92186" y="73340"/>
                    <a:pt x="97146" y="61234"/>
                    <a:pt x="97153" y="48615"/>
                  </a:cubicBezTo>
                  <a:cubicBezTo>
                    <a:pt x="97153" y="21792"/>
                    <a:pt x="75409" y="46"/>
                    <a:pt x="48590" y="46"/>
                  </a:cubicBezTo>
                  <a:cubicBezTo>
                    <a:pt x="21770" y="46"/>
                    <a:pt x="28" y="21792"/>
                    <a:pt x="28" y="48615"/>
                  </a:cubicBezTo>
                  <a:cubicBezTo>
                    <a:pt x="28" y="75438"/>
                    <a:pt x="21770" y="97185"/>
                    <a:pt x="48590" y="97185"/>
                  </a:cubicBezTo>
                  <a:close/>
                  <a:moveTo>
                    <a:pt x="48691" y="9448"/>
                  </a:moveTo>
                  <a:cubicBezTo>
                    <a:pt x="70327" y="9448"/>
                    <a:pt x="87860" y="26984"/>
                    <a:pt x="87860" y="48622"/>
                  </a:cubicBezTo>
                  <a:cubicBezTo>
                    <a:pt x="87860" y="70261"/>
                    <a:pt x="70327" y="87797"/>
                    <a:pt x="48691" y="87797"/>
                  </a:cubicBezTo>
                  <a:cubicBezTo>
                    <a:pt x="27059" y="87797"/>
                    <a:pt x="9523" y="70261"/>
                    <a:pt x="9523" y="48622"/>
                  </a:cubicBezTo>
                  <a:cubicBezTo>
                    <a:pt x="9530" y="26984"/>
                    <a:pt x="27059" y="9448"/>
                    <a:pt x="48691" y="942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-4589453" y="396888"/>
              <a:ext cx="78337" cy="78348"/>
            </a:xfrm>
            <a:custGeom>
              <a:avLst/>
              <a:gdLst>
                <a:gd name="connsiteX0" fmla="*/ 78405 w 78337"/>
                <a:gd name="connsiteY0" fmla="*/ 39316 h 78348"/>
                <a:gd name="connsiteX1" fmla="*/ 39236 w 78337"/>
                <a:gd name="connsiteY1" fmla="*/ 78490 h 78348"/>
                <a:gd name="connsiteX2" fmla="*/ 67 w 78337"/>
                <a:gd name="connsiteY2" fmla="*/ 39316 h 78348"/>
                <a:gd name="connsiteX3" fmla="*/ 39236 w 78337"/>
                <a:gd name="connsiteY3" fmla="*/ 141 h 78348"/>
                <a:gd name="connsiteX4" fmla="*/ 78405 w 78337"/>
                <a:gd name="connsiteY4" fmla="*/ 3931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05" y="39316"/>
                  </a:moveTo>
                  <a:cubicBezTo>
                    <a:pt x="78405" y="60951"/>
                    <a:pt x="60868" y="78490"/>
                    <a:pt x="39236" y="78490"/>
                  </a:cubicBezTo>
                  <a:cubicBezTo>
                    <a:pt x="17604" y="78490"/>
                    <a:pt x="67" y="60951"/>
                    <a:pt x="67" y="39316"/>
                  </a:cubicBezTo>
                  <a:cubicBezTo>
                    <a:pt x="67" y="17680"/>
                    <a:pt x="17604" y="141"/>
                    <a:pt x="39236" y="141"/>
                  </a:cubicBezTo>
                  <a:cubicBezTo>
                    <a:pt x="60868" y="141"/>
                    <a:pt x="78405" y="17680"/>
                    <a:pt x="78405" y="393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-4598841" y="388007"/>
              <a:ext cx="96611" cy="96625"/>
            </a:xfrm>
            <a:custGeom>
              <a:avLst/>
              <a:gdLst>
                <a:gd name="connsiteX0" fmla="*/ 48579 w 96611"/>
                <a:gd name="connsiteY0" fmla="*/ 96563 h 96625"/>
                <a:gd name="connsiteX1" fmla="*/ 68960 w 96611"/>
                <a:gd name="connsiteY1" fmla="*/ 91963 h 96625"/>
                <a:gd name="connsiteX2" fmla="*/ 77323 w 96611"/>
                <a:gd name="connsiteY2" fmla="*/ 86981 h 96625"/>
                <a:gd name="connsiteX3" fmla="*/ 86948 w 96611"/>
                <a:gd name="connsiteY3" fmla="*/ 19339 h 96625"/>
                <a:gd name="connsiteX4" fmla="*/ 19319 w 96611"/>
                <a:gd name="connsiteY4" fmla="*/ 9713 h 96625"/>
                <a:gd name="connsiteX5" fmla="*/ 9694 w 96611"/>
                <a:gd name="connsiteY5" fmla="*/ 77355 h 96625"/>
                <a:gd name="connsiteX6" fmla="*/ 48579 w 96611"/>
                <a:gd name="connsiteY6" fmla="*/ 96657 h 96625"/>
                <a:gd name="connsiteX7" fmla="*/ 48579 w 96611"/>
                <a:gd name="connsiteY7" fmla="*/ 8913 h 96625"/>
                <a:gd name="connsiteX8" fmla="*/ 87748 w 96611"/>
                <a:gd name="connsiteY8" fmla="*/ 48087 h 96625"/>
                <a:gd name="connsiteX9" fmla="*/ 48579 w 96611"/>
                <a:gd name="connsiteY9" fmla="*/ 87262 h 96625"/>
                <a:gd name="connsiteX10" fmla="*/ 9410 w 96611"/>
                <a:gd name="connsiteY10" fmla="*/ 48087 h 96625"/>
                <a:gd name="connsiteX11" fmla="*/ 48579 w 96611"/>
                <a:gd name="connsiteY11" fmla="*/ 8891 h 9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11" h="96625">
                  <a:moveTo>
                    <a:pt x="48579" y="96563"/>
                  </a:moveTo>
                  <a:cubicBezTo>
                    <a:pt x="55624" y="96513"/>
                    <a:pt x="62575" y="94941"/>
                    <a:pt x="68960" y="91963"/>
                  </a:cubicBezTo>
                  <a:cubicBezTo>
                    <a:pt x="71894" y="90564"/>
                    <a:pt x="74694" y="88891"/>
                    <a:pt x="77323" y="86981"/>
                  </a:cubicBezTo>
                  <a:cubicBezTo>
                    <a:pt x="98656" y="70959"/>
                    <a:pt x="102965" y="40675"/>
                    <a:pt x="86948" y="19339"/>
                  </a:cubicBezTo>
                  <a:cubicBezTo>
                    <a:pt x="70931" y="-1996"/>
                    <a:pt x="40652" y="-6308"/>
                    <a:pt x="19319" y="9713"/>
                  </a:cubicBezTo>
                  <a:cubicBezTo>
                    <a:pt x="-2014" y="25735"/>
                    <a:pt x="-6323" y="56019"/>
                    <a:pt x="9694" y="77355"/>
                  </a:cubicBezTo>
                  <a:cubicBezTo>
                    <a:pt x="18871" y="89576"/>
                    <a:pt x="33294" y="96736"/>
                    <a:pt x="48579" y="96657"/>
                  </a:cubicBezTo>
                  <a:close/>
                  <a:moveTo>
                    <a:pt x="48579" y="8913"/>
                  </a:moveTo>
                  <a:cubicBezTo>
                    <a:pt x="70212" y="8913"/>
                    <a:pt x="87748" y="26449"/>
                    <a:pt x="87748" y="48087"/>
                  </a:cubicBezTo>
                  <a:cubicBezTo>
                    <a:pt x="87748" y="69726"/>
                    <a:pt x="70212" y="87262"/>
                    <a:pt x="48579" y="87262"/>
                  </a:cubicBezTo>
                  <a:cubicBezTo>
                    <a:pt x="26947" y="87262"/>
                    <a:pt x="9410" y="69726"/>
                    <a:pt x="9410" y="48087"/>
                  </a:cubicBezTo>
                  <a:cubicBezTo>
                    <a:pt x="9418" y="26449"/>
                    <a:pt x="26947" y="8913"/>
                    <a:pt x="48579" y="88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-4636415" y="894777"/>
              <a:ext cx="78337" cy="78348"/>
            </a:xfrm>
            <a:custGeom>
              <a:avLst/>
              <a:gdLst>
                <a:gd name="connsiteX0" fmla="*/ 78398 w 78337"/>
                <a:gd name="connsiteY0" fmla="*/ 39385 h 78348"/>
                <a:gd name="connsiteX1" fmla="*/ 39229 w 78337"/>
                <a:gd name="connsiteY1" fmla="*/ 78559 h 78348"/>
                <a:gd name="connsiteX2" fmla="*/ 61 w 78337"/>
                <a:gd name="connsiteY2" fmla="*/ 39385 h 78348"/>
                <a:gd name="connsiteX3" fmla="*/ 39229 w 78337"/>
                <a:gd name="connsiteY3" fmla="*/ 210 h 78348"/>
                <a:gd name="connsiteX4" fmla="*/ 78398 w 78337"/>
                <a:gd name="connsiteY4" fmla="*/ 3938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98" y="39385"/>
                  </a:moveTo>
                  <a:cubicBezTo>
                    <a:pt x="78398" y="61020"/>
                    <a:pt x="60862" y="78559"/>
                    <a:pt x="39229" y="78559"/>
                  </a:cubicBezTo>
                  <a:cubicBezTo>
                    <a:pt x="17597" y="78559"/>
                    <a:pt x="61" y="61020"/>
                    <a:pt x="61" y="39385"/>
                  </a:cubicBezTo>
                  <a:cubicBezTo>
                    <a:pt x="61" y="17749"/>
                    <a:pt x="17597" y="210"/>
                    <a:pt x="39229" y="210"/>
                  </a:cubicBezTo>
                  <a:cubicBezTo>
                    <a:pt x="60862" y="210"/>
                    <a:pt x="78398" y="17749"/>
                    <a:pt x="78398" y="3938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-4645809" y="885295"/>
              <a:ext cx="97125" cy="97139"/>
            </a:xfrm>
            <a:custGeom>
              <a:avLst/>
              <a:gdLst>
                <a:gd name="connsiteX0" fmla="*/ 48576 w 97125"/>
                <a:gd name="connsiteY0" fmla="*/ 97188 h 97139"/>
                <a:gd name="connsiteX1" fmla="*/ 97139 w 97125"/>
                <a:gd name="connsiteY1" fmla="*/ 48618 h 97139"/>
                <a:gd name="connsiteX2" fmla="*/ 48576 w 97125"/>
                <a:gd name="connsiteY2" fmla="*/ 49 h 97139"/>
                <a:gd name="connsiteX3" fmla="*/ 14 w 97125"/>
                <a:gd name="connsiteY3" fmla="*/ 48618 h 97139"/>
                <a:gd name="connsiteX4" fmla="*/ 48576 w 97125"/>
                <a:gd name="connsiteY4" fmla="*/ 97188 h 97139"/>
                <a:gd name="connsiteX5" fmla="*/ 48576 w 97125"/>
                <a:gd name="connsiteY5" fmla="*/ 9538 h 97139"/>
                <a:gd name="connsiteX6" fmla="*/ 87745 w 97125"/>
                <a:gd name="connsiteY6" fmla="*/ 48712 h 97139"/>
                <a:gd name="connsiteX7" fmla="*/ 48576 w 97125"/>
                <a:gd name="connsiteY7" fmla="*/ 87886 h 97139"/>
                <a:gd name="connsiteX8" fmla="*/ 9408 w 97125"/>
                <a:gd name="connsiteY8" fmla="*/ 48712 h 97139"/>
                <a:gd name="connsiteX9" fmla="*/ 48576 w 97125"/>
                <a:gd name="connsiteY9" fmla="*/ 9538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25" h="97139">
                  <a:moveTo>
                    <a:pt x="48576" y="97188"/>
                  </a:moveTo>
                  <a:cubicBezTo>
                    <a:pt x="75397" y="97188"/>
                    <a:pt x="97139" y="75441"/>
                    <a:pt x="97139" y="48618"/>
                  </a:cubicBezTo>
                  <a:cubicBezTo>
                    <a:pt x="97139" y="21795"/>
                    <a:pt x="75397" y="49"/>
                    <a:pt x="48576" y="49"/>
                  </a:cubicBezTo>
                  <a:cubicBezTo>
                    <a:pt x="21756" y="49"/>
                    <a:pt x="14" y="21795"/>
                    <a:pt x="14" y="48618"/>
                  </a:cubicBezTo>
                  <a:cubicBezTo>
                    <a:pt x="50" y="75427"/>
                    <a:pt x="21771" y="97152"/>
                    <a:pt x="48576" y="97188"/>
                  </a:cubicBezTo>
                  <a:close/>
                  <a:moveTo>
                    <a:pt x="48576" y="9538"/>
                  </a:moveTo>
                  <a:cubicBezTo>
                    <a:pt x="70209" y="9538"/>
                    <a:pt x="87745" y="27073"/>
                    <a:pt x="87745" y="48712"/>
                  </a:cubicBezTo>
                  <a:cubicBezTo>
                    <a:pt x="87745" y="70351"/>
                    <a:pt x="70209" y="87886"/>
                    <a:pt x="48576" y="87886"/>
                  </a:cubicBezTo>
                  <a:cubicBezTo>
                    <a:pt x="26944" y="87886"/>
                    <a:pt x="9408" y="70351"/>
                    <a:pt x="9408" y="48712"/>
                  </a:cubicBezTo>
                  <a:cubicBezTo>
                    <a:pt x="9428" y="27088"/>
                    <a:pt x="26952" y="9559"/>
                    <a:pt x="48576" y="953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-4317060" y="321733"/>
              <a:ext cx="78337" cy="78348"/>
            </a:xfrm>
            <a:custGeom>
              <a:avLst/>
              <a:gdLst>
                <a:gd name="connsiteX0" fmla="*/ 78442 w 78337"/>
                <a:gd name="connsiteY0" fmla="*/ 39305 h 78348"/>
                <a:gd name="connsiteX1" fmla="*/ 39274 w 78337"/>
                <a:gd name="connsiteY1" fmla="*/ 78480 h 78348"/>
                <a:gd name="connsiteX2" fmla="*/ 105 w 78337"/>
                <a:gd name="connsiteY2" fmla="*/ 39305 h 78348"/>
                <a:gd name="connsiteX3" fmla="*/ 39274 w 78337"/>
                <a:gd name="connsiteY3" fmla="*/ 131 h 78348"/>
                <a:gd name="connsiteX4" fmla="*/ 78442 w 78337"/>
                <a:gd name="connsiteY4" fmla="*/ 3930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42" y="39305"/>
                  </a:moveTo>
                  <a:cubicBezTo>
                    <a:pt x="78442" y="60941"/>
                    <a:pt x="60906" y="78480"/>
                    <a:pt x="39274" y="78480"/>
                  </a:cubicBezTo>
                  <a:cubicBezTo>
                    <a:pt x="17641" y="78480"/>
                    <a:pt x="105" y="60941"/>
                    <a:pt x="105" y="39305"/>
                  </a:cubicBezTo>
                  <a:cubicBezTo>
                    <a:pt x="105" y="17670"/>
                    <a:pt x="17641" y="131"/>
                    <a:pt x="39274" y="131"/>
                  </a:cubicBezTo>
                  <a:cubicBezTo>
                    <a:pt x="60906" y="131"/>
                    <a:pt x="78442" y="17670"/>
                    <a:pt x="78442" y="3930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-4326450" y="312333"/>
              <a:ext cx="96888" cy="97043"/>
            </a:xfrm>
            <a:custGeom>
              <a:avLst/>
              <a:gdLst>
                <a:gd name="connsiteX0" fmla="*/ 54819 w 96888"/>
                <a:gd name="connsiteY0" fmla="*/ 96512 h 97043"/>
                <a:gd name="connsiteX1" fmla="*/ 96489 w 96888"/>
                <a:gd name="connsiteY1" fmla="*/ 42130 h 97043"/>
                <a:gd name="connsiteX2" fmla="*/ 42116 w 96888"/>
                <a:gd name="connsiteY2" fmla="*/ 454 h 97043"/>
                <a:gd name="connsiteX3" fmla="*/ 27 w 96888"/>
                <a:gd name="connsiteY3" fmla="*/ 48598 h 97043"/>
                <a:gd name="connsiteX4" fmla="*/ 45396 w 96888"/>
                <a:gd name="connsiteY4" fmla="*/ 96793 h 97043"/>
                <a:gd name="connsiteX5" fmla="*/ 48590 w 96888"/>
                <a:gd name="connsiteY5" fmla="*/ 97074 h 97043"/>
                <a:gd name="connsiteX6" fmla="*/ 54790 w 96888"/>
                <a:gd name="connsiteY6" fmla="*/ 96418 h 97043"/>
                <a:gd name="connsiteX7" fmla="*/ 48619 w 96888"/>
                <a:gd name="connsiteY7" fmla="*/ 9424 h 97043"/>
                <a:gd name="connsiteX8" fmla="*/ 87787 w 96888"/>
                <a:gd name="connsiteY8" fmla="*/ 48598 h 97043"/>
                <a:gd name="connsiteX9" fmla="*/ 48619 w 96888"/>
                <a:gd name="connsiteY9" fmla="*/ 87773 h 97043"/>
                <a:gd name="connsiteX10" fmla="*/ 9450 w 96888"/>
                <a:gd name="connsiteY10" fmla="*/ 48598 h 97043"/>
                <a:gd name="connsiteX11" fmla="*/ 48590 w 96888"/>
                <a:gd name="connsiteY11" fmla="*/ 9409 h 9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88" h="97043">
                  <a:moveTo>
                    <a:pt x="54819" y="96512"/>
                  </a:moveTo>
                  <a:cubicBezTo>
                    <a:pt x="81341" y="93000"/>
                    <a:pt x="99997" y="68658"/>
                    <a:pt x="96489" y="42130"/>
                  </a:cubicBezTo>
                  <a:cubicBezTo>
                    <a:pt x="92981" y="15603"/>
                    <a:pt x="68637" y="-3055"/>
                    <a:pt x="42116" y="454"/>
                  </a:cubicBezTo>
                  <a:cubicBezTo>
                    <a:pt x="17984" y="3648"/>
                    <a:pt x="-30" y="24256"/>
                    <a:pt x="27" y="48598"/>
                  </a:cubicBezTo>
                  <a:cubicBezTo>
                    <a:pt x="-267" y="74253"/>
                    <a:pt x="19776" y="95546"/>
                    <a:pt x="45396" y="96793"/>
                  </a:cubicBezTo>
                  <a:cubicBezTo>
                    <a:pt x="46427" y="96793"/>
                    <a:pt x="47465" y="97074"/>
                    <a:pt x="48590" y="97074"/>
                  </a:cubicBezTo>
                  <a:cubicBezTo>
                    <a:pt x="50669" y="97002"/>
                    <a:pt x="52741" y="96778"/>
                    <a:pt x="54790" y="96418"/>
                  </a:cubicBezTo>
                  <a:close/>
                  <a:moveTo>
                    <a:pt x="48619" y="9424"/>
                  </a:moveTo>
                  <a:cubicBezTo>
                    <a:pt x="70251" y="9424"/>
                    <a:pt x="87787" y="26960"/>
                    <a:pt x="87787" y="48598"/>
                  </a:cubicBezTo>
                  <a:cubicBezTo>
                    <a:pt x="87787" y="70237"/>
                    <a:pt x="70251" y="87773"/>
                    <a:pt x="48619" y="87773"/>
                  </a:cubicBezTo>
                  <a:cubicBezTo>
                    <a:pt x="26986" y="87773"/>
                    <a:pt x="9450" y="70237"/>
                    <a:pt x="9450" y="48598"/>
                  </a:cubicBezTo>
                  <a:cubicBezTo>
                    <a:pt x="9462" y="26974"/>
                    <a:pt x="26972" y="9445"/>
                    <a:pt x="48590" y="940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-3152344" y="960536"/>
              <a:ext cx="78337" cy="78348"/>
            </a:xfrm>
            <a:custGeom>
              <a:avLst/>
              <a:gdLst>
                <a:gd name="connsiteX0" fmla="*/ 78604 w 78337"/>
                <a:gd name="connsiteY0" fmla="*/ 39394 h 78348"/>
                <a:gd name="connsiteX1" fmla="*/ 39435 w 78337"/>
                <a:gd name="connsiteY1" fmla="*/ 78568 h 78348"/>
                <a:gd name="connsiteX2" fmla="*/ 266 w 78337"/>
                <a:gd name="connsiteY2" fmla="*/ 39394 h 78348"/>
                <a:gd name="connsiteX3" fmla="*/ 39435 w 78337"/>
                <a:gd name="connsiteY3" fmla="*/ 220 h 78348"/>
                <a:gd name="connsiteX4" fmla="*/ 78604 w 78337"/>
                <a:gd name="connsiteY4" fmla="*/ 3939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04" y="39394"/>
                  </a:moveTo>
                  <a:cubicBezTo>
                    <a:pt x="78604" y="61029"/>
                    <a:pt x="61067" y="78568"/>
                    <a:pt x="39435" y="78568"/>
                  </a:cubicBezTo>
                  <a:cubicBezTo>
                    <a:pt x="17803" y="78568"/>
                    <a:pt x="266" y="61029"/>
                    <a:pt x="266" y="39394"/>
                  </a:cubicBezTo>
                  <a:cubicBezTo>
                    <a:pt x="266" y="17759"/>
                    <a:pt x="17803" y="220"/>
                    <a:pt x="39435" y="220"/>
                  </a:cubicBezTo>
                  <a:cubicBezTo>
                    <a:pt x="61067" y="220"/>
                    <a:pt x="78604" y="17759"/>
                    <a:pt x="78604" y="3939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-3161731" y="951148"/>
              <a:ext cx="97125" cy="97139"/>
            </a:xfrm>
            <a:custGeom>
              <a:avLst/>
              <a:gdLst>
                <a:gd name="connsiteX0" fmla="*/ 62 w 97125"/>
                <a:gd name="connsiteY0" fmla="*/ 48620 h 97139"/>
                <a:gd name="connsiteX1" fmla="*/ 48624 w 97125"/>
                <a:gd name="connsiteY1" fmla="*/ 97190 h 97139"/>
                <a:gd name="connsiteX2" fmla="*/ 97187 w 97125"/>
                <a:gd name="connsiteY2" fmla="*/ 48620 h 97139"/>
                <a:gd name="connsiteX3" fmla="*/ 48624 w 97125"/>
                <a:gd name="connsiteY3" fmla="*/ 51 h 97139"/>
                <a:gd name="connsiteX4" fmla="*/ 12930 w 97125"/>
                <a:gd name="connsiteY4" fmla="*/ 16022 h 97139"/>
                <a:gd name="connsiteX5" fmla="*/ 7293 w 97125"/>
                <a:gd name="connsiteY5" fmla="*/ 23629 h 97139"/>
                <a:gd name="connsiteX6" fmla="*/ 155 w 97125"/>
                <a:gd name="connsiteY6" fmla="*/ 48620 h 97139"/>
                <a:gd name="connsiteX7" fmla="*/ 48624 w 97125"/>
                <a:gd name="connsiteY7" fmla="*/ 9446 h 97139"/>
                <a:gd name="connsiteX8" fmla="*/ 87793 w 97125"/>
                <a:gd name="connsiteY8" fmla="*/ 48620 h 97139"/>
                <a:gd name="connsiteX9" fmla="*/ 48624 w 97125"/>
                <a:gd name="connsiteY9" fmla="*/ 87795 h 97139"/>
                <a:gd name="connsiteX10" fmla="*/ 9455 w 97125"/>
                <a:gd name="connsiteY10" fmla="*/ 48620 h 97139"/>
                <a:gd name="connsiteX11" fmla="*/ 48624 w 97125"/>
                <a:gd name="connsiteY11" fmla="*/ 9424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62" y="48620"/>
                  </a:moveTo>
                  <a:cubicBezTo>
                    <a:pt x="62" y="75443"/>
                    <a:pt x="21805" y="97190"/>
                    <a:pt x="48624" y="97190"/>
                  </a:cubicBezTo>
                  <a:cubicBezTo>
                    <a:pt x="75443" y="97190"/>
                    <a:pt x="97187" y="75443"/>
                    <a:pt x="97187" y="48620"/>
                  </a:cubicBezTo>
                  <a:cubicBezTo>
                    <a:pt x="97187" y="21798"/>
                    <a:pt x="75443" y="51"/>
                    <a:pt x="48624" y="51"/>
                  </a:cubicBezTo>
                  <a:cubicBezTo>
                    <a:pt x="34998" y="65"/>
                    <a:pt x="22022" y="5870"/>
                    <a:pt x="12930" y="16022"/>
                  </a:cubicBezTo>
                  <a:cubicBezTo>
                    <a:pt x="10782" y="18351"/>
                    <a:pt x="8893" y="20896"/>
                    <a:pt x="7293" y="23629"/>
                  </a:cubicBezTo>
                  <a:cubicBezTo>
                    <a:pt x="2671" y="31149"/>
                    <a:pt x="199" y="39795"/>
                    <a:pt x="155" y="48620"/>
                  </a:cubicBezTo>
                  <a:close/>
                  <a:moveTo>
                    <a:pt x="48624" y="9446"/>
                  </a:moveTo>
                  <a:cubicBezTo>
                    <a:pt x="70260" y="9446"/>
                    <a:pt x="87793" y="26982"/>
                    <a:pt x="87793" y="48620"/>
                  </a:cubicBezTo>
                  <a:cubicBezTo>
                    <a:pt x="87793" y="70259"/>
                    <a:pt x="70260" y="87795"/>
                    <a:pt x="48624" y="87795"/>
                  </a:cubicBezTo>
                  <a:cubicBezTo>
                    <a:pt x="26989" y="87795"/>
                    <a:pt x="9455" y="70259"/>
                    <a:pt x="9455" y="48620"/>
                  </a:cubicBezTo>
                  <a:cubicBezTo>
                    <a:pt x="9463" y="26982"/>
                    <a:pt x="26989" y="9446"/>
                    <a:pt x="48624" y="942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-1630698" y="1824810"/>
              <a:ext cx="78337" cy="78348"/>
            </a:xfrm>
            <a:custGeom>
              <a:avLst/>
              <a:gdLst>
                <a:gd name="connsiteX0" fmla="*/ 78815 w 78337"/>
                <a:gd name="connsiteY0" fmla="*/ 39514 h 78348"/>
                <a:gd name="connsiteX1" fmla="*/ 39646 w 78337"/>
                <a:gd name="connsiteY1" fmla="*/ 78688 h 78348"/>
                <a:gd name="connsiteX2" fmla="*/ 477 w 78337"/>
                <a:gd name="connsiteY2" fmla="*/ 39514 h 78348"/>
                <a:gd name="connsiteX3" fmla="*/ 39646 w 78337"/>
                <a:gd name="connsiteY3" fmla="*/ 339 h 78348"/>
                <a:gd name="connsiteX4" fmla="*/ 78815 w 78337"/>
                <a:gd name="connsiteY4" fmla="*/ 3951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15" y="39514"/>
                  </a:moveTo>
                  <a:cubicBezTo>
                    <a:pt x="78815" y="61149"/>
                    <a:pt x="61278" y="78688"/>
                    <a:pt x="39646" y="78688"/>
                  </a:cubicBezTo>
                  <a:cubicBezTo>
                    <a:pt x="18014" y="78688"/>
                    <a:pt x="477" y="61149"/>
                    <a:pt x="477" y="39514"/>
                  </a:cubicBezTo>
                  <a:cubicBezTo>
                    <a:pt x="477" y="17878"/>
                    <a:pt x="18014" y="339"/>
                    <a:pt x="39646" y="339"/>
                  </a:cubicBezTo>
                  <a:cubicBezTo>
                    <a:pt x="61278" y="339"/>
                    <a:pt x="78815" y="17878"/>
                    <a:pt x="78815" y="3951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-1639643" y="1815227"/>
              <a:ext cx="96669" cy="97131"/>
            </a:xfrm>
            <a:custGeom>
              <a:avLst/>
              <a:gdLst>
                <a:gd name="connsiteX0" fmla="*/ 45030 w 96669"/>
                <a:gd name="connsiteY0" fmla="*/ 547 h 97131"/>
                <a:gd name="connsiteX1" fmla="*/ 231 w 96669"/>
                <a:gd name="connsiteY1" fmla="*/ 52124 h 97131"/>
                <a:gd name="connsiteX2" fmla="*/ 45030 w 96669"/>
                <a:gd name="connsiteY2" fmla="*/ 96929 h 97131"/>
                <a:gd name="connsiteX3" fmla="*/ 48224 w 96669"/>
                <a:gd name="connsiteY3" fmla="*/ 97210 h 97131"/>
                <a:gd name="connsiteX4" fmla="*/ 54424 w 96669"/>
                <a:gd name="connsiteY4" fmla="*/ 96554 h 97131"/>
                <a:gd name="connsiteX5" fmla="*/ 96412 w 96669"/>
                <a:gd name="connsiteY5" fmla="*/ 42728 h 97131"/>
                <a:gd name="connsiteX6" fmla="*/ 54424 w 96669"/>
                <a:gd name="connsiteY6" fmla="*/ 735 h 97131"/>
                <a:gd name="connsiteX7" fmla="*/ 48224 w 96669"/>
                <a:gd name="connsiteY7" fmla="*/ 79 h 97131"/>
                <a:gd name="connsiteX8" fmla="*/ 45030 w 96669"/>
                <a:gd name="connsiteY8" fmla="*/ 360 h 97131"/>
                <a:gd name="connsiteX9" fmla="*/ 87393 w 96669"/>
                <a:gd name="connsiteY9" fmla="*/ 48742 h 97131"/>
                <a:gd name="connsiteX10" fmla="*/ 48224 w 96669"/>
                <a:gd name="connsiteY10" fmla="*/ 87916 h 97131"/>
                <a:gd name="connsiteX11" fmla="*/ 9055 w 96669"/>
                <a:gd name="connsiteY11" fmla="*/ 48742 h 97131"/>
                <a:gd name="connsiteX12" fmla="*/ 48224 w 96669"/>
                <a:gd name="connsiteY12" fmla="*/ 9567 h 97131"/>
                <a:gd name="connsiteX13" fmla="*/ 87393 w 96669"/>
                <a:gd name="connsiteY13" fmla="*/ 48742 h 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7131">
                  <a:moveTo>
                    <a:pt x="45030" y="547"/>
                  </a:moveTo>
                  <a:cubicBezTo>
                    <a:pt x="18420" y="2422"/>
                    <a:pt x="-1636" y="25510"/>
                    <a:pt x="231" y="52124"/>
                  </a:cubicBezTo>
                  <a:cubicBezTo>
                    <a:pt x="1925" y="76134"/>
                    <a:pt x="21023" y="95242"/>
                    <a:pt x="45030" y="96929"/>
                  </a:cubicBezTo>
                  <a:cubicBezTo>
                    <a:pt x="46061" y="96929"/>
                    <a:pt x="47099" y="97210"/>
                    <a:pt x="48224" y="97210"/>
                  </a:cubicBezTo>
                  <a:cubicBezTo>
                    <a:pt x="50300" y="97138"/>
                    <a:pt x="52377" y="96915"/>
                    <a:pt x="54424" y="96554"/>
                  </a:cubicBezTo>
                  <a:cubicBezTo>
                    <a:pt x="80883" y="93288"/>
                    <a:pt x="99678" y="69183"/>
                    <a:pt x="96412" y="42728"/>
                  </a:cubicBezTo>
                  <a:cubicBezTo>
                    <a:pt x="93694" y="20758"/>
                    <a:pt x="76391" y="3446"/>
                    <a:pt x="54424" y="735"/>
                  </a:cubicBezTo>
                  <a:cubicBezTo>
                    <a:pt x="52377" y="374"/>
                    <a:pt x="50300" y="151"/>
                    <a:pt x="48224" y="79"/>
                  </a:cubicBezTo>
                  <a:cubicBezTo>
                    <a:pt x="47099" y="79"/>
                    <a:pt x="46061" y="360"/>
                    <a:pt x="45030" y="360"/>
                  </a:cubicBezTo>
                  <a:close/>
                  <a:moveTo>
                    <a:pt x="87393" y="48742"/>
                  </a:moveTo>
                  <a:cubicBezTo>
                    <a:pt x="87393" y="70381"/>
                    <a:pt x="69860" y="87916"/>
                    <a:pt x="48224" y="87916"/>
                  </a:cubicBezTo>
                  <a:cubicBezTo>
                    <a:pt x="26589" y="87916"/>
                    <a:pt x="9055" y="70381"/>
                    <a:pt x="9055" y="48742"/>
                  </a:cubicBezTo>
                  <a:cubicBezTo>
                    <a:pt x="9055" y="27103"/>
                    <a:pt x="26589" y="9567"/>
                    <a:pt x="48224" y="9567"/>
                  </a:cubicBezTo>
                  <a:cubicBezTo>
                    <a:pt x="69845" y="9589"/>
                    <a:pt x="87371" y="27118"/>
                    <a:pt x="87393" y="4874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-1555555" y="763258"/>
              <a:ext cx="78337" cy="78348"/>
            </a:xfrm>
            <a:custGeom>
              <a:avLst/>
              <a:gdLst>
                <a:gd name="connsiteX0" fmla="*/ 78825 w 78337"/>
                <a:gd name="connsiteY0" fmla="*/ 39367 h 78348"/>
                <a:gd name="connsiteX1" fmla="*/ 39657 w 78337"/>
                <a:gd name="connsiteY1" fmla="*/ 78541 h 78348"/>
                <a:gd name="connsiteX2" fmla="*/ 488 w 78337"/>
                <a:gd name="connsiteY2" fmla="*/ 39367 h 78348"/>
                <a:gd name="connsiteX3" fmla="*/ 39657 w 78337"/>
                <a:gd name="connsiteY3" fmla="*/ 192 h 78348"/>
                <a:gd name="connsiteX4" fmla="*/ 78825 w 78337"/>
                <a:gd name="connsiteY4" fmla="*/ 39367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25" y="39367"/>
                  </a:moveTo>
                  <a:cubicBezTo>
                    <a:pt x="78825" y="61002"/>
                    <a:pt x="61289" y="78541"/>
                    <a:pt x="39657" y="78541"/>
                  </a:cubicBezTo>
                  <a:cubicBezTo>
                    <a:pt x="18024" y="78541"/>
                    <a:pt x="488" y="61002"/>
                    <a:pt x="488" y="39367"/>
                  </a:cubicBezTo>
                  <a:cubicBezTo>
                    <a:pt x="488" y="17731"/>
                    <a:pt x="18024" y="192"/>
                    <a:pt x="39657" y="192"/>
                  </a:cubicBezTo>
                  <a:cubicBezTo>
                    <a:pt x="61289" y="192"/>
                    <a:pt x="78825" y="17731"/>
                    <a:pt x="78825" y="3936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-1565042" y="753762"/>
              <a:ext cx="97125" cy="97139"/>
            </a:xfrm>
            <a:custGeom>
              <a:avLst/>
              <a:gdLst>
                <a:gd name="connsiteX0" fmla="*/ 18995 w 97125"/>
                <a:gd name="connsiteY0" fmla="*/ 86757 h 97139"/>
                <a:gd name="connsiteX1" fmla="*/ 48676 w 97125"/>
                <a:gd name="connsiteY1" fmla="*/ 97184 h 97139"/>
                <a:gd name="connsiteX2" fmla="*/ 97238 w 97125"/>
                <a:gd name="connsiteY2" fmla="*/ 48614 h 97139"/>
                <a:gd name="connsiteX3" fmla="*/ 48676 w 97125"/>
                <a:gd name="connsiteY3" fmla="*/ 44 h 97139"/>
                <a:gd name="connsiteX4" fmla="*/ 113 w 97125"/>
                <a:gd name="connsiteY4" fmla="*/ 48614 h 97139"/>
                <a:gd name="connsiteX5" fmla="*/ 12138 w 97125"/>
                <a:gd name="connsiteY5" fmla="*/ 80181 h 97139"/>
                <a:gd name="connsiteX6" fmla="*/ 18901 w 97125"/>
                <a:gd name="connsiteY6" fmla="*/ 86671 h 97139"/>
                <a:gd name="connsiteX7" fmla="*/ 48676 w 97125"/>
                <a:gd name="connsiteY7" fmla="*/ 9533 h 97139"/>
                <a:gd name="connsiteX8" fmla="*/ 87844 w 97125"/>
                <a:gd name="connsiteY8" fmla="*/ 48708 h 97139"/>
                <a:gd name="connsiteX9" fmla="*/ 48676 w 97125"/>
                <a:gd name="connsiteY9" fmla="*/ 87882 h 97139"/>
                <a:gd name="connsiteX10" fmla="*/ 9507 w 97125"/>
                <a:gd name="connsiteY10" fmla="*/ 48708 h 97139"/>
                <a:gd name="connsiteX11" fmla="*/ 48676 w 97125"/>
                <a:gd name="connsiteY11" fmla="*/ 9541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18995" y="86757"/>
                  </a:moveTo>
                  <a:cubicBezTo>
                    <a:pt x="27430" y="93477"/>
                    <a:pt x="37891" y="97148"/>
                    <a:pt x="48676" y="97184"/>
                  </a:cubicBezTo>
                  <a:cubicBezTo>
                    <a:pt x="75495" y="97184"/>
                    <a:pt x="97238" y="75437"/>
                    <a:pt x="97238" y="48614"/>
                  </a:cubicBezTo>
                  <a:cubicBezTo>
                    <a:pt x="97238" y="21791"/>
                    <a:pt x="75495" y="44"/>
                    <a:pt x="48676" y="44"/>
                  </a:cubicBezTo>
                  <a:cubicBezTo>
                    <a:pt x="21857" y="44"/>
                    <a:pt x="113" y="21791"/>
                    <a:pt x="113" y="48614"/>
                  </a:cubicBezTo>
                  <a:cubicBezTo>
                    <a:pt x="135" y="60252"/>
                    <a:pt x="4410" y="71478"/>
                    <a:pt x="12138" y="80181"/>
                  </a:cubicBezTo>
                  <a:cubicBezTo>
                    <a:pt x="14208" y="82532"/>
                    <a:pt x="16464" y="84702"/>
                    <a:pt x="18901" y="86671"/>
                  </a:cubicBezTo>
                  <a:close/>
                  <a:moveTo>
                    <a:pt x="48676" y="9533"/>
                  </a:moveTo>
                  <a:cubicBezTo>
                    <a:pt x="70311" y="9533"/>
                    <a:pt x="87844" y="27069"/>
                    <a:pt x="87844" y="48708"/>
                  </a:cubicBezTo>
                  <a:cubicBezTo>
                    <a:pt x="87844" y="70346"/>
                    <a:pt x="70311" y="87882"/>
                    <a:pt x="48676" y="87882"/>
                  </a:cubicBezTo>
                  <a:cubicBezTo>
                    <a:pt x="27040" y="87882"/>
                    <a:pt x="9507" y="70346"/>
                    <a:pt x="9507" y="48708"/>
                  </a:cubicBezTo>
                  <a:cubicBezTo>
                    <a:pt x="9529" y="27084"/>
                    <a:pt x="27055" y="9562"/>
                    <a:pt x="48676" y="954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-2382127" y="932358"/>
              <a:ext cx="78337" cy="78348"/>
            </a:xfrm>
            <a:custGeom>
              <a:avLst/>
              <a:gdLst>
                <a:gd name="connsiteX0" fmla="*/ 78711 w 78337"/>
                <a:gd name="connsiteY0" fmla="*/ 39390 h 78348"/>
                <a:gd name="connsiteX1" fmla="*/ 39542 w 78337"/>
                <a:gd name="connsiteY1" fmla="*/ 78564 h 78348"/>
                <a:gd name="connsiteX2" fmla="*/ 373 w 78337"/>
                <a:gd name="connsiteY2" fmla="*/ 39390 h 78348"/>
                <a:gd name="connsiteX3" fmla="*/ 39542 w 78337"/>
                <a:gd name="connsiteY3" fmla="*/ 216 h 78348"/>
                <a:gd name="connsiteX4" fmla="*/ 78711 w 78337"/>
                <a:gd name="connsiteY4" fmla="*/ 3939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1" y="39390"/>
                  </a:moveTo>
                  <a:cubicBezTo>
                    <a:pt x="78711" y="61025"/>
                    <a:pt x="61174" y="78564"/>
                    <a:pt x="39542" y="78564"/>
                  </a:cubicBezTo>
                  <a:cubicBezTo>
                    <a:pt x="17910" y="78564"/>
                    <a:pt x="373" y="61025"/>
                    <a:pt x="373" y="39390"/>
                  </a:cubicBezTo>
                  <a:cubicBezTo>
                    <a:pt x="373" y="17755"/>
                    <a:pt x="17910" y="216"/>
                    <a:pt x="39542" y="216"/>
                  </a:cubicBezTo>
                  <a:cubicBezTo>
                    <a:pt x="61174" y="216"/>
                    <a:pt x="78711" y="17755"/>
                    <a:pt x="78711" y="3939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-2391524" y="921813"/>
              <a:ext cx="98161" cy="98176"/>
            </a:xfrm>
            <a:custGeom>
              <a:avLst/>
              <a:gdLst>
                <a:gd name="connsiteX0" fmla="*/ 18877 w 98161"/>
                <a:gd name="connsiteY0" fmla="*/ 87703 h 98176"/>
                <a:gd name="connsiteX1" fmla="*/ 48652 w 98161"/>
                <a:gd name="connsiteY1" fmla="*/ 98223 h 98176"/>
                <a:gd name="connsiteX2" fmla="*/ 98245 w 98161"/>
                <a:gd name="connsiteY2" fmla="*/ 49653 h 98176"/>
                <a:gd name="connsiteX3" fmla="*/ 49683 w 98161"/>
                <a:gd name="connsiteY3" fmla="*/ 53 h 98176"/>
                <a:gd name="connsiteX4" fmla="*/ 89 w 98161"/>
                <a:gd name="connsiteY4" fmla="*/ 48622 h 98176"/>
                <a:gd name="connsiteX5" fmla="*/ 12021 w 98161"/>
                <a:gd name="connsiteY5" fmla="*/ 81221 h 98176"/>
                <a:gd name="connsiteX6" fmla="*/ 18783 w 98161"/>
                <a:gd name="connsiteY6" fmla="*/ 87710 h 98176"/>
                <a:gd name="connsiteX7" fmla="*/ 48652 w 98161"/>
                <a:gd name="connsiteY7" fmla="*/ 10551 h 98176"/>
                <a:gd name="connsiteX8" fmla="*/ 87820 w 98161"/>
                <a:gd name="connsiteY8" fmla="*/ 49726 h 98176"/>
                <a:gd name="connsiteX9" fmla="*/ 48652 w 98161"/>
                <a:gd name="connsiteY9" fmla="*/ 88900 h 98176"/>
                <a:gd name="connsiteX10" fmla="*/ 9483 w 98161"/>
                <a:gd name="connsiteY10" fmla="*/ 49726 h 98176"/>
                <a:gd name="connsiteX11" fmla="*/ 48652 w 98161"/>
                <a:gd name="connsiteY11" fmla="*/ 10594 h 9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161" h="98176">
                  <a:moveTo>
                    <a:pt x="18877" y="87703"/>
                  </a:moveTo>
                  <a:cubicBezTo>
                    <a:pt x="27333" y="94466"/>
                    <a:pt x="37823" y="98173"/>
                    <a:pt x="48652" y="98223"/>
                  </a:cubicBezTo>
                  <a:cubicBezTo>
                    <a:pt x="75759" y="98511"/>
                    <a:pt x="97964" y="76765"/>
                    <a:pt x="98245" y="49653"/>
                  </a:cubicBezTo>
                  <a:cubicBezTo>
                    <a:pt x="98533" y="22542"/>
                    <a:pt x="76790" y="334"/>
                    <a:pt x="49683" y="53"/>
                  </a:cubicBezTo>
                  <a:cubicBezTo>
                    <a:pt x="22582" y="-236"/>
                    <a:pt x="377" y="21511"/>
                    <a:pt x="89" y="48622"/>
                  </a:cubicBezTo>
                  <a:cubicBezTo>
                    <a:pt x="-33" y="60577"/>
                    <a:pt x="4206" y="72172"/>
                    <a:pt x="12021" y="81221"/>
                  </a:cubicBezTo>
                  <a:cubicBezTo>
                    <a:pt x="14090" y="83571"/>
                    <a:pt x="16346" y="85742"/>
                    <a:pt x="18783" y="87710"/>
                  </a:cubicBezTo>
                  <a:close/>
                  <a:moveTo>
                    <a:pt x="48652" y="10551"/>
                  </a:moveTo>
                  <a:cubicBezTo>
                    <a:pt x="70287" y="10551"/>
                    <a:pt x="87820" y="28087"/>
                    <a:pt x="87820" y="49726"/>
                  </a:cubicBezTo>
                  <a:cubicBezTo>
                    <a:pt x="87820" y="71364"/>
                    <a:pt x="70287" y="88900"/>
                    <a:pt x="48652" y="88900"/>
                  </a:cubicBezTo>
                  <a:cubicBezTo>
                    <a:pt x="27016" y="88900"/>
                    <a:pt x="9483" y="71364"/>
                    <a:pt x="9483" y="49726"/>
                  </a:cubicBezTo>
                  <a:cubicBezTo>
                    <a:pt x="9526" y="28116"/>
                    <a:pt x="27045" y="10616"/>
                    <a:pt x="48652" y="1059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-2992663" y="753863"/>
              <a:ext cx="78337" cy="78348"/>
            </a:xfrm>
            <a:custGeom>
              <a:avLst/>
              <a:gdLst>
                <a:gd name="connsiteX0" fmla="*/ 78626 w 78337"/>
                <a:gd name="connsiteY0" fmla="*/ 39365 h 78348"/>
                <a:gd name="connsiteX1" fmla="*/ 39457 w 78337"/>
                <a:gd name="connsiteY1" fmla="*/ 78540 h 78348"/>
                <a:gd name="connsiteX2" fmla="*/ 289 w 78337"/>
                <a:gd name="connsiteY2" fmla="*/ 39365 h 78348"/>
                <a:gd name="connsiteX3" fmla="*/ 39457 w 78337"/>
                <a:gd name="connsiteY3" fmla="*/ 191 h 78348"/>
                <a:gd name="connsiteX4" fmla="*/ 78626 w 78337"/>
                <a:gd name="connsiteY4" fmla="*/ 3936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6" y="39365"/>
                  </a:moveTo>
                  <a:cubicBezTo>
                    <a:pt x="78626" y="61001"/>
                    <a:pt x="61090" y="78540"/>
                    <a:pt x="39457" y="78540"/>
                  </a:cubicBezTo>
                  <a:cubicBezTo>
                    <a:pt x="17825" y="78540"/>
                    <a:pt x="289" y="61001"/>
                    <a:pt x="289" y="39365"/>
                  </a:cubicBezTo>
                  <a:cubicBezTo>
                    <a:pt x="289" y="17730"/>
                    <a:pt x="17825" y="191"/>
                    <a:pt x="39457" y="191"/>
                  </a:cubicBezTo>
                  <a:cubicBezTo>
                    <a:pt x="61090" y="191"/>
                    <a:pt x="78626" y="17730"/>
                    <a:pt x="78626" y="393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-3001434" y="745866"/>
              <a:ext cx="95726" cy="95741"/>
            </a:xfrm>
            <a:custGeom>
              <a:avLst/>
              <a:gdLst>
                <a:gd name="connsiteX0" fmla="*/ 84514 w 95726"/>
                <a:gd name="connsiteY0" fmla="*/ 78783 h 95741"/>
                <a:gd name="connsiteX1" fmla="*/ 78790 w 95726"/>
                <a:gd name="connsiteY1" fmla="*/ 11329 h 95741"/>
                <a:gd name="connsiteX2" fmla="*/ 11346 w 95726"/>
                <a:gd name="connsiteY2" fmla="*/ 17047 h 95741"/>
                <a:gd name="connsiteX3" fmla="*/ 17070 w 95726"/>
                <a:gd name="connsiteY3" fmla="*/ 84508 h 95741"/>
                <a:gd name="connsiteX4" fmla="*/ 77752 w 95726"/>
                <a:gd name="connsiteY4" fmla="*/ 85358 h 95741"/>
                <a:gd name="connsiteX5" fmla="*/ 84514 w 95726"/>
                <a:gd name="connsiteY5" fmla="*/ 78869 h 95741"/>
                <a:gd name="connsiteX6" fmla="*/ 47977 w 95726"/>
                <a:gd name="connsiteY6" fmla="*/ 8041 h 95741"/>
                <a:gd name="connsiteX7" fmla="*/ 87146 w 95726"/>
                <a:gd name="connsiteY7" fmla="*/ 47215 h 95741"/>
                <a:gd name="connsiteX8" fmla="*/ 47977 w 95726"/>
                <a:gd name="connsiteY8" fmla="*/ 86389 h 95741"/>
                <a:gd name="connsiteX9" fmla="*/ 8808 w 95726"/>
                <a:gd name="connsiteY9" fmla="*/ 47215 h 95741"/>
                <a:gd name="connsiteX10" fmla="*/ 48006 w 95726"/>
                <a:gd name="connsiteY10" fmla="*/ 8026 h 9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726" h="95741">
                  <a:moveTo>
                    <a:pt x="84514" y="78783"/>
                  </a:moveTo>
                  <a:cubicBezTo>
                    <a:pt x="101557" y="58572"/>
                    <a:pt x="98998" y="28374"/>
                    <a:pt x="78790" y="11329"/>
                  </a:cubicBezTo>
                  <a:cubicBezTo>
                    <a:pt x="58589" y="-5724"/>
                    <a:pt x="28389" y="-3157"/>
                    <a:pt x="11346" y="17047"/>
                  </a:cubicBezTo>
                  <a:cubicBezTo>
                    <a:pt x="-5697" y="37257"/>
                    <a:pt x="-3138" y="67455"/>
                    <a:pt x="17070" y="84508"/>
                  </a:cubicBezTo>
                  <a:cubicBezTo>
                    <a:pt x="34510" y="99217"/>
                    <a:pt x="59909" y="99577"/>
                    <a:pt x="77752" y="85358"/>
                  </a:cubicBezTo>
                  <a:cubicBezTo>
                    <a:pt x="80189" y="83390"/>
                    <a:pt x="82445" y="81220"/>
                    <a:pt x="84514" y="78869"/>
                  </a:cubicBezTo>
                  <a:close/>
                  <a:moveTo>
                    <a:pt x="47977" y="8041"/>
                  </a:moveTo>
                  <a:cubicBezTo>
                    <a:pt x="69613" y="8041"/>
                    <a:pt x="87146" y="25576"/>
                    <a:pt x="87146" y="47215"/>
                  </a:cubicBezTo>
                  <a:cubicBezTo>
                    <a:pt x="87146" y="68854"/>
                    <a:pt x="69613" y="86389"/>
                    <a:pt x="47977" y="86389"/>
                  </a:cubicBezTo>
                  <a:cubicBezTo>
                    <a:pt x="26342" y="86389"/>
                    <a:pt x="8808" y="68854"/>
                    <a:pt x="8808" y="47215"/>
                  </a:cubicBezTo>
                  <a:cubicBezTo>
                    <a:pt x="8823" y="25569"/>
                    <a:pt x="26363" y="8033"/>
                    <a:pt x="48006" y="802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-4157379" y="1496013"/>
              <a:ext cx="78337" cy="78348"/>
            </a:xfrm>
            <a:custGeom>
              <a:avLst/>
              <a:gdLst>
                <a:gd name="connsiteX0" fmla="*/ 78464 w 78337"/>
                <a:gd name="connsiteY0" fmla="*/ 39468 h 78348"/>
                <a:gd name="connsiteX1" fmla="*/ 39296 w 78337"/>
                <a:gd name="connsiteY1" fmla="*/ 78643 h 78348"/>
                <a:gd name="connsiteX2" fmla="*/ 127 w 78337"/>
                <a:gd name="connsiteY2" fmla="*/ 39468 h 78348"/>
                <a:gd name="connsiteX3" fmla="*/ 39296 w 78337"/>
                <a:gd name="connsiteY3" fmla="*/ 294 h 78348"/>
                <a:gd name="connsiteX4" fmla="*/ 78464 w 78337"/>
                <a:gd name="connsiteY4" fmla="*/ 394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64" y="39468"/>
                  </a:moveTo>
                  <a:cubicBezTo>
                    <a:pt x="78464" y="61104"/>
                    <a:pt x="60928" y="78643"/>
                    <a:pt x="39296" y="78643"/>
                  </a:cubicBezTo>
                  <a:cubicBezTo>
                    <a:pt x="17663" y="78643"/>
                    <a:pt x="127" y="61104"/>
                    <a:pt x="127" y="39468"/>
                  </a:cubicBezTo>
                  <a:cubicBezTo>
                    <a:pt x="127" y="17833"/>
                    <a:pt x="17663" y="294"/>
                    <a:pt x="39296" y="294"/>
                  </a:cubicBezTo>
                  <a:cubicBezTo>
                    <a:pt x="60928" y="294"/>
                    <a:pt x="78464" y="17833"/>
                    <a:pt x="78464" y="394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-4166866" y="1486612"/>
              <a:ext cx="96937" cy="97145"/>
            </a:xfrm>
            <a:custGeom>
              <a:avLst/>
              <a:gdLst>
                <a:gd name="connsiteX0" fmla="*/ 96210 w 96937"/>
                <a:gd name="connsiteY0" fmla="*/ 39342 h 97145"/>
                <a:gd name="connsiteX1" fmla="*/ 39335 w 96937"/>
                <a:gd name="connsiteY1" fmla="*/ 968 h 97145"/>
                <a:gd name="connsiteX2" fmla="*/ 966 w 96937"/>
                <a:gd name="connsiteY2" fmla="*/ 39342 h 97145"/>
                <a:gd name="connsiteX3" fmla="*/ 29 w 96937"/>
                <a:gd name="connsiteY3" fmla="*/ 48644 h 97145"/>
                <a:gd name="connsiteX4" fmla="*/ 29 w 96937"/>
                <a:gd name="connsiteY4" fmla="*/ 48737 h 97145"/>
                <a:gd name="connsiteX5" fmla="*/ 48498 w 96937"/>
                <a:gd name="connsiteY5" fmla="*/ 97213 h 97145"/>
                <a:gd name="connsiteX6" fmla="*/ 96967 w 96937"/>
                <a:gd name="connsiteY6" fmla="*/ 48737 h 97145"/>
                <a:gd name="connsiteX7" fmla="*/ 96967 w 96937"/>
                <a:gd name="connsiteY7" fmla="*/ 48644 h 97145"/>
                <a:gd name="connsiteX8" fmla="*/ 96030 w 96937"/>
                <a:gd name="connsiteY8" fmla="*/ 39342 h 97145"/>
                <a:gd name="connsiteX9" fmla="*/ 9517 w 96937"/>
                <a:gd name="connsiteY9" fmla="*/ 48644 h 97145"/>
                <a:gd name="connsiteX10" fmla="*/ 48686 w 96937"/>
                <a:gd name="connsiteY10" fmla="*/ 9469 h 97145"/>
                <a:gd name="connsiteX11" fmla="*/ 87854 w 96937"/>
                <a:gd name="connsiteY11" fmla="*/ 48644 h 97145"/>
                <a:gd name="connsiteX12" fmla="*/ 48686 w 96937"/>
                <a:gd name="connsiteY12" fmla="*/ 87818 h 97145"/>
                <a:gd name="connsiteX13" fmla="*/ 9517 w 96937"/>
                <a:gd name="connsiteY13" fmla="*/ 48644 h 9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937" h="97145">
                  <a:moveTo>
                    <a:pt x="96210" y="39342"/>
                  </a:moveTo>
                  <a:cubicBezTo>
                    <a:pt x="91098" y="13038"/>
                    <a:pt x="65635" y="-4144"/>
                    <a:pt x="39335" y="968"/>
                  </a:cubicBezTo>
                  <a:cubicBezTo>
                    <a:pt x="19921" y="4739"/>
                    <a:pt x="4738" y="19924"/>
                    <a:pt x="966" y="39342"/>
                  </a:cubicBezTo>
                  <a:cubicBezTo>
                    <a:pt x="367" y="42407"/>
                    <a:pt x="52" y="45522"/>
                    <a:pt x="29" y="48644"/>
                  </a:cubicBezTo>
                  <a:lnTo>
                    <a:pt x="29" y="48737"/>
                  </a:lnTo>
                  <a:cubicBezTo>
                    <a:pt x="29" y="75510"/>
                    <a:pt x="21730" y="97213"/>
                    <a:pt x="48498" y="97213"/>
                  </a:cubicBezTo>
                  <a:cubicBezTo>
                    <a:pt x="75267" y="97213"/>
                    <a:pt x="96967" y="75510"/>
                    <a:pt x="96967" y="48737"/>
                  </a:cubicBezTo>
                  <a:lnTo>
                    <a:pt x="96967" y="48644"/>
                  </a:lnTo>
                  <a:cubicBezTo>
                    <a:pt x="96945" y="45522"/>
                    <a:pt x="96628" y="42407"/>
                    <a:pt x="96030" y="39342"/>
                  </a:cubicBezTo>
                  <a:close/>
                  <a:moveTo>
                    <a:pt x="9517" y="48644"/>
                  </a:moveTo>
                  <a:cubicBezTo>
                    <a:pt x="9517" y="27005"/>
                    <a:pt x="27050" y="9469"/>
                    <a:pt x="48686" y="9469"/>
                  </a:cubicBezTo>
                  <a:cubicBezTo>
                    <a:pt x="70321" y="9469"/>
                    <a:pt x="87854" y="27005"/>
                    <a:pt x="87854" y="48644"/>
                  </a:cubicBezTo>
                  <a:cubicBezTo>
                    <a:pt x="87854" y="70282"/>
                    <a:pt x="70321" y="87818"/>
                    <a:pt x="48686" y="87818"/>
                  </a:cubicBezTo>
                  <a:cubicBezTo>
                    <a:pt x="27064" y="87796"/>
                    <a:pt x="9537" y="70268"/>
                    <a:pt x="9517" y="486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-2983269" y="1120241"/>
              <a:ext cx="78337" cy="78348"/>
            </a:xfrm>
            <a:custGeom>
              <a:avLst/>
              <a:gdLst>
                <a:gd name="connsiteX0" fmla="*/ 78627 w 78337"/>
                <a:gd name="connsiteY0" fmla="*/ 39416 h 78348"/>
                <a:gd name="connsiteX1" fmla="*/ 39459 w 78337"/>
                <a:gd name="connsiteY1" fmla="*/ 78590 h 78348"/>
                <a:gd name="connsiteX2" fmla="*/ 290 w 78337"/>
                <a:gd name="connsiteY2" fmla="*/ 39416 h 78348"/>
                <a:gd name="connsiteX3" fmla="*/ 39459 w 78337"/>
                <a:gd name="connsiteY3" fmla="*/ 242 h 78348"/>
                <a:gd name="connsiteX4" fmla="*/ 78627 w 78337"/>
                <a:gd name="connsiteY4" fmla="*/ 3941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7" y="39416"/>
                  </a:moveTo>
                  <a:cubicBezTo>
                    <a:pt x="78627" y="61052"/>
                    <a:pt x="61091" y="78590"/>
                    <a:pt x="39459" y="78590"/>
                  </a:cubicBezTo>
                  <a:cubicBezTo>
                    <a:pt x="17826" y="78590"/>
                    <a:pt x="290" y="61052"/>
                    <a:pt x="290" y="39416"/>
                  </a:cubicBezTo>
                  <a:cubicBezTo>
                    <a:pt x="290" y="17781"/>
                    <a:pt x="17826" y="242"/>
                    <a:pt x="39459" y="242"/>
                  </a:cubicBezTo>
                  <a:cubicBezTo>
                    <a:pt x="61091" y="242"/>
                    <a:pt x="78627" y="17781"/>
                    <a:pt x="78627" y="394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-2993674" y="1109957"/>
              <a:ext cx="98044" cy="98058"/>
            </a:xfrm>
            <a:custGeom>
              <a:avLst/>
              <a:gdLst>
                <a:gd name="connsiteX0" fmla="*/ 98110 w 98044"/>
                <a:gd name="connsiteY0" fmla="*/ 49514 h 98058"/>
                <a:gd name="connsiteX1" fmla="*/ 49518 w 98044"/>
                <a:gd name="connsiteY1" fmla="*/ 58 h 98058"/>
                <a:gd name="connsiteX2" fmla="*/ 69 w 98044"/>
                <a:gd name="connsiteY2" fmla="*/ 48656 h 98058"/>
                <a:gd name="connsiteX3" fmla="*/ 48660 w 98044"/>
                <a:gd name="connsiteY3" fmla="*/ 98113 h 98058"/>
                <a:gd name="connsiteX4" fmla="*/ 97079 w 98044"/>
                <a:gd name="connsiteY4" fmla="*/ 59097 h 98058"/>
                <a:gd name="connsiteX5" fmla="*/ 98016 w 98044"/>
                <a:gd name="connsiteY5" fmla="*/ 49723 h 98058"/>
                <a:gd name="connsiteX6" fmla="*/ 98016 w 98044"/>
                <a:gd name="connsiteY6" fmla="*/ 49630 h 98058"/>
                <a:gd name="connsiteX7" fmla="*/ 49547 w 98044"/>
                <a:gd name="connsiteY7" fmla="*/ 88689 h 98058"/>
                <a:gd name="connsiteX8" fmla="*/ 10378 w 98044"/>
                <a:gd name="connsiteY8" fmla="*/ 49514 h 98058"/>
                <a:gd name="connsiteX9" fmla="*/ 49547 w 98044"/>
                <a:gd name="connsiteY9" fmla="*/ 10340 h 98058"/>
                <a:gd name="connsiteX10" fmla="*/ 88716 w 98044"/>
                <a:gd name="connsiteY10" fmla="*/ 49514 h 98058"/>
                <a:gd name="connsiteX11" fmla="*/ 49547 w 98044"/>
                <a:gd name="connsiteY11" fmla="*/ 88689 h 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4" h="98058">
                  <a:moveTo>
                    <a:pt x="98110" y="49514"/>
                  </a:moveTo>
                  <a:cubicBezTo>
                    <a:pt x="98348" y="22439"/>
                    <a:pt x="76590" y="296"/>
                    <a:pt x="49518" y="58"/>
                  </a:cubicBezTo>
                  <a:cubicBezTo>
                    <a:pt x="22440" y="-180"/>
                    <a:pt x="300" y="21581"/>
                    <a:pt x="69" y="48656"/>
                  </a:cubicBezTo>
                  <a:cubicBezTo>
                    <a:pt x="-169" y="75731"/>
                    <a:pt x="21582" y="97875"/>
                    <a:pt x="48660" y="98113"/>
                  </a:cubicBezTo>
                  <a:cubicBezTo>
                    <a:pt x="72033" y="98322"/>
                    <a:pt x="92306" y="81983"/>
                    <a:pt x="97079" y="59097"/>
                  </a:cubicBezTo>
                  <a:cubicBezTo>
                    <a:pt x="97677" y="56011"/>
                    <a:pt x="97994" y="52867"/>
                    <a:pt x="98016" y="49723"/>
                  </a:cubicBezTo>
                  <a:lnTo>
                    <a:pt x="98016" y="49630"/>
                  </a:lnTo>
                  <a:close/>
                  <a:moveTo>
                    <a:pt x="49547" y="88689"/>
                  </a:moveTo>
                  <a:cubicBezTo>
                    <a:pt x="27912" y="88689"/>
                    <a:pt x="10378" y="71153"/>
                    <a:pt x="10378" y="49514"/>
                  </a:cubicBezTo>
                  <a:cubicBezTo>
                    <a:pt x="10378" y="27876"/>
                    <a:pt x="27912" y="10340"/>
                    <a:pt x="49547" y="10340"/>
                  </a:cubicBezTo>
                  <a:cubicBezTo>
                    <a:pt x="71183" y="10340"/>
                    <a:pt x="88716" y="27876"/>
                    <a:pt x="88716" y="49514"/>
                  </a:cubicBezTo>
                  <a:cubicBezTo>
                    <a:pt x="88694" y="71138"/>
                    <a:pt x="71168" y="88667"/>
                    <a:pt x="49547" y="8868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-3095981" y="-542539"/>
              <a:ext cx="78337" cy="78348"/>
            </a:xfrm>
            <a:custGeom>
              <a:avLst/>
              <a:gdLst>
                <a:gd name="connsiteX0" fmla="*/ 78612 w 78337"/>
                <a:gd name="connsiteY0" fmla="*/ 39185 h 78348"/>
                <a:gd name="connsiteX1" fmla="*/ 39443 w 78337"/>
                <a:gd name="connsiteY1" fmla="*/ 78360 h 78348"/>
                <a:gd name="connsiteX2" fmla="*/ 274 w 78337"/>
                <a:gd name="connsiteY2" fmla="*/ 39185 h 78348"/>
                <a:gd name="connsiteX3" fmla="*/ 39443 w 78337"/>
                <a:gd name="connsiteY3" fmla="*/ 11 h 78348"/>
                <a:gd name="connsiteX4" fmla="*/ 78612 w 78337"/>
                <a:gd name="connsiteY4" fmla="*/ 3918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12" y="39185"/>
                  </a:moveTo>
                  <a:cubicBezTo>
                    <a:pt x="78612" y="60821"/>
                    <a:pt x="61075" y="78360"/>
                    <a:pt x="39443" y="78360"/>
                  </a:cubicBezTo>
                  <a:cubicBezTo>
                    <a:pt x="17811" y="78360"/>
                    <a:pt x="274" y="60821"/>
                    <a:pt x="274" y="39185"/>
                  </a:cubicBezTo>
                  <a:cubicBezTo>
                    <a:pt x="274" y="17550"/>
                    <a:pt x="17811" y="11"/>
                    <a:pt x="39443" y="11"/>
                  </a:cubicBezTo>
                  <a:cubicBezTo>
                    <a:pt x="61075" y="11"/>
                    <a:pt x="78612" y="17550"/>
                    <a:pt x="78612" y="3918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-3105380" y="-552155"/>
              <a:ext cx="97041" cy="97053"/>
            </a:xfrm>
            <a:custGeom>
              <a:avLst/>
              <a:gdLst>
                <a:gd name="connsiteX0" fmla="*/ 16224 w 97041"/>
                <a:gd name="connsiteY0" fmla="*/ 84686 h 97053"/>
                <a:gd name="connsiteX1" fmla="*/ 84735 w 97041"/>
                <a:gd name="connsiteY1" fmla="*/ 80894 h 97053"/>
                <a:gd name="connsiteX2" fmla="*/ 80943 w 97041"/>
                <a:gd name="connsiteY2" fmla="*/ 12372 h 97053"/>
                <a:gd name="connsiteX3" fmla="*/ 12432 w 97041"/>
                <a:gd name="connsiteY3" fmla="*/ 16164 h 97053"/>
                <a:gd name="connsiteX4" fmla="*/ 9837 w 97041"/>
                <a:gd name="connsiteY4" fmla="*/ 77735 h 97053"/>
                <a:gd name="connsiteX5" fmla="*/ 16224 w 97041"/>
                <a:gd name="connsiteY5" fmla="*/ 84686 h 97053"/>
                <a:gd name="connsiteX6" fmla="*/ 48630 w 97041"/>
                <a:gd name="connsiteY6" fmla="*/ 9604 h 97053"/>
                <a:gd name="connsiteX7" fmla="*/ 87799 w 97041"/>
                <a:gd name="connsiteY7" fmla="*/ 48778 h 97053"/>
                <a:gd name="connsiteX8" fmla="*/ 48630 w 97041"/>
                <a:gd name="connsiteY8" fmla="*/ 87953 h 97053"/>
                <a:gd name="connsiteX9" fmla="*/ 9462 w 97041"/>
                <a:gd name="connsiteY9" fmla="*/ 48778 h 97053"/>
                <a:gd name="connsiteX10" fmla="*/ 48630 w 97041"/>
                <a:gd name="connsiteY10" fmla="*/ 9604 h 9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041" h="97053">
                  <a:moveTo>
                    <a:pt x="16224" y="84686"/>
                  </a:moveTo>
                  <a:cubicBezTo>
                    <a:pt x="36187" y="102561"/>
                    <a:pt x="66863" y="100863"/>
                    <a:pt x="84735" y="80894"/>
                  </a:cubicBezTo>
                  <a:cubicBezTo>
                    <a:pt x="102607" y="60925"/>
                    <a:pt x="100913" y="30247"/>
                    <a:pt x="80943" y="12372"/>
                  </a:cubicBezTo>
                  <a:cubicBezTo>
                    <a:pt x="60980" y="-5502"/>
                    <a:pt x="30304" y="-3805"/>
                    <a:pt x="12432" y="16164"/>
                  </a:cubicBezTo>
                  <a:cubicBezTo>
                    <a:pt x="-3025" y="33434"/>
                    <a:pt x="-4114" y="59225"/>
                    <a:pt x="9837" y="77735"/>
                  </a:cubicBezTo>
                  <a:cubicBezTo>
                    <a:pt x="11740" y="80250"/>
                    <a:pt x="13881" y="82577"/>
                    <a:pt x="16224" y="84686"/>
                  </a:cubicBezTo>
                  <a:close/>
                  <a:moveTo>
                    <a:pt x="48630" y="9604"/>
                  </a:moveTo>
                  <a:cubicBezTo>
                    <a:pt x="70266" y="9604"/>
                    <a:pt x="87799" y="27142"/>
                    <a:pt x="87799" y="48778"/>
                  </a:cubicBezTo>
                  <a:cubicBezTo>
                    <a:pt x="87799" y="70414"/>
                    <a:pt x="70266" y="87953"/>
                    <a:pt x="48630" y="87953"/>
                  </a:cubicBezTo>
                  <a:cubicBezTo>
                    <a:pt x="26995" y="87953"/>
                    <a:pt x="9462" y="70414"/>
                    <a:pt x="9462" y="48778"/>
                  </a:cubicBezTo>
                  <a:cubicBezTo>
                    <a:pt x="9483" y="27151"/>
                    <a:pt x="27010" y="9624"/>
                    <a:pt x="48630" y="960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-2419696" y="-476780"/>
              <a:ext cx="78337" cy="78348"/>
            </a:xfrm>
            <a:custGeom>
              <a:avLst/>
              <a:gdLst>
                <a:gd name="connsiteX0" fmla="*/ 78705 w 78337"/>
                <a:gd name="connsiteY0" fmla="*/ 39195 h 78348"/>
                <a:gd name="connsiteX1" fmla="*/ 39537 w 78337"/>
                <a:gd name="connsiteY1" fmla="*/ 78369 h 78348"/>
                <a:gd name="connsiteX2" fmla="*/ 368 w 78337"/>
                <a:gd name="connsiteY2" fmla="*/ 39195 h 78348"/>
                <a:gd name="connsiteX3" fmla="*/ 39537 w 78337"/>
                <a:gd name="connsiteY3" fmla="*/ 20 h 78348"/>
                <a:gd name="connsiteX4" fmla="*/ 78705 w 78337"/>
                <a:gd name="connsiteY4" fmla="*/ 3919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05" y="39195"/>
                  </a:moveTo>
                  <a:cubicBezTo>
                    <a:pt x="78705" y="60830"/>
                    <a:pt x="61169" y="78369"/>
                    <a:pt x="39537" y="78369"/>
                  </a:cubicBezTo>
                  <a:cubicBezTo>
                    <a:pt x="17904" y="78369"/>
                    <a:pt x="368" y="60830"/>
                    <a:pt x="368" y="39195"/>
                  </a:cubicBezTo>
                  <a:cubicBezTo>
                    <a:pt x="368" y="17559"/>
                    <a:pt x="17904" y="20"/>
                    <a:pt x="39537" y="20"/>
                  </a:cubicBezTo>
                  <a:cubicBezTo>
                    <a:pt x="61169" y="20"/>
                    <a:pt x="78705" y="17559"/>
                    <a:pt x="78705" y="3919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-2429092" y="-487311"/>
              <a:ext cx="98176" cy="98191"/>
            </a:xfrm>
            <a:custGeom>
              <a:avLst/>
              <a:gdLst>
                <a:gd name="connsiteX0" fmla="*/ 48651 w 98176"/>
                <a:gd name="connsiteY0" fmla="*/ 98193 h 98191"/>
                <a:gd name="connsiteX1" fmla="*/ 98259 w 98176"/>
                <a:gd name="connsiteY1" fmla="*/ 49625 h 98191"/>
                <a:gd name="connsiteX2" fmla="*/ 49696 w 98176"/>
                <a:gd name="connsiteY2" fmla="*/ 7 h 98191"/>
                <a:gd name="connsiteX3" fmla="*/ 88 w 98176"/>
                <a:gd name="connsiteY3" fmla="*/ 48576 h 98191"/>
                <a:gd name="connsiteX4" fmla="*/ 16244 w 98176"/>
                <a:gd name="connsiteY4" fmla="*/ 85510 h 98191"/>
                <a:gd name="connsiteX5" fmla="*/ 23850 w 98176"/>
                <a:gd name="connsiteY5" fmla="*/ 91149 h 98191"/>
                <a:gd name="connsiteX6" fmla="*/ 48651 w 98176"/>
                <a:gd name="connsiteY6" fmla="*/ 98193 h 98191"/>
                <a:gd name="connsiteX7" fmla="*/ 9460 w 98176"/>
                <a:gd name="connsiteY7" fmla="*/ 49624 h 98191"/>
                <a:gd name="connsiteX8" fmla="*/ 48629 w 98176"/>
                <a:gd name="connsiteY8" fmla="*/ 10449 h 98191"/>
                <a:gd name="connsiteX9" fmla="*/ 87798 w 98176"/>
                <a:gd name="connsiteY9" fmla="*/ 49624 h 98191"/>
                <a:gd name="connsiteX10" fmla="*/ 48629 w 98176"/>
                <a:gd name="connsiteY10" fmla="*/ 88798 h 98191"/>
                <a:gd name="connsiteX11" fmla="*/ 9460 w 98176"/>
                <a:gd name="connsiteY11" fmla="*/ 49624 h 9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176" h="98191">
                  <a:moveTo>
                    <a:pt x="48651" y="98193"/>
                  </a:moveTo>
                  <a:cubicBezTo>
                    <a:pt x="75758" y="98483"/>
                    <a:pt x="97970" y="76738"/>
                    <a:pt x="98259" y="49625"/>
                  </a:cubicBezTo>
                  <a:cubicBezTo>
                    <a:pt x="98547" y="22511"/>
                    <a:pt x="76811" y="296"/>
                    <a:pt x="49696" y="7"/>
                  </a:cubicBezTo>
                  <a:cubicBezTo>
                    <a:pt x="22589" y="-283"/>
                    <a:pt x="377" y="21463"/>
                    <a:pt x="88" y="48576"/>
                  </a:cubicBezTo>
                  <a:cubicBezTo>
                    <a:pt x="-63" y="62633"/>
                    <a:pt x="5820" y="76080"/>
                    <a:pt x="16244" y="85510"/>
                  </a:cubicBezTo>
                  <a:cubicBezTo>
                    <a:pt x="18573" y="87656"/>
                    <a:pt x="21118" y="89547"/>
                    <a:pt x="23850" y="91149"/>
                  </a:cubicBezTo>
                  <a:cubicBezTo>
                    <a:pt x="31327" y="95701"/>
                    <a:pt x="39898" y="98136"/>
                    <a:pt x="48651" y="98193"/>
                  </a:cubicBezTo>
                  <a:close/>
                  <a:moveTo>
                    <a:pt x="9460" y="49624"/>
                  </a:moveTo>
                  <a:cubicBezTo>
                    <a:pt x="9460" y="27988"/>
                    <a:pt x="26994" y="10449"/>
                    <a:pt x="48629" y="10449"/>
                  </a:cubicBezTo>
                  <a:cubicBezTo>
                    <a:pt x="70265" y="10449"/>
                    <a:pt x="87798" y="27988"/>
                    <a:pt x="87798" y="49624"/>
                  </a:cubicBezTo>
                  <a:cubicBezTo>
                    <a:pt x="87798" y="71260"/>
                    <a:pt x="70265" y="88798"/>
                    <a:pt x="48629" y="88798"/>
                  </a:cubicBezTo>
                  <a:cubicBezTo>
                    <a:pt x="27008" y="88778"/>
                    <a:pt x="9482" y="71251"/>
                    <a:pt x="9460" y="4962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-2494839" y="30510"/>
              <a:ext cx="78337" cy="78348"/>
            </a:xfrm>
            <a:custGeom>
              <a:avLst/>
              <a:gdLst>
                <a:gd name="connsiteX0" fmla="*/ 78695 w 78337"/>
                <a:gd name="connsiteY0" fmla="*/ 39265 h 78348"/>
                <a:gd name="connsiteX1" fmla="*/ 39526 w 78337"/>
                <a:gd name="connsiteY1" fmla="*/ 78439 h 78348"/>
                <a:gd name="connsiteX2" fmla="*/ 358 w 78337"/>
                <a:gd name="connsiteY2" fmla="*/ 39265 h 78348"/>
                <a:gd name="connsiteX3" fmla="*/ 39526 w 78337"/>
                <a:gd name="connsiteY3" fmla="*/ 91 h 78348"/>
                <a:gd name="connsiteX4" fmla="*/ 78695 w 78337"/>
                <a:gd name="connsiteY4" fmla="*/ 3926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95" y="39265"/>
                  </a:moveTo>
                  <a:cubicBezTo>
                    <a:pt x="78695" y="60900"/>
                    <a:pt x="61159" y="78439"/>
                    <a:pt x="39526" y="78439"/>
                  </a:cubicBezTo>
                  <a:cubicBezTo>
                    <a:pt x="17894" y="78439"/>
                    <a:pt x="358" y="60900"/>
                    <a:pt x="358" y="39265"/>
                  </a:cubicBezTo>
                  <a:cubicBezTo>
                    <a:pt x="358" y="17630"/>
                    <a:pt x="17894" y="91"/>
                    <a:pt x="39526" y="91"/>
                  </a:cubicBezTo>
                  <a:cubicBezTo>
                    <a:pt x="61159" y="91"/>
                    <a:pt x="78695" y="17630"/>
                    <a:pt x="78695" y="392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-2505122" y="20318"/>
              <a:ext cx="97921" cy="97932"/>
            </a:xfrm>
            <a:custGeom>
              <a:avLst/>
              <a:gdLst>
                <a:gd name="connsiteX0" fmla="*/ 98003 w 97921"/>
                <a:gd name="connsiteY0" fmla="*/ 49387 h 97932"/>
                <a:gd name="connsiteX1" fmla="*/ 49447 w 97921"/>
                <a:gd name="connsiteY1" fmla="*/ 22 h 97932"/>
                <a:gd name="connsiteX2" fmla="*/ 84 w 97921"/>
                <a:gd name="connsiteY2" fmla="*/ 48586 h 97932"/>
                <a:gd name="connsiteX3" fmla="*/ 48647 w 97921"/>
                <a:gd name="connsiteY3" fmla="*/ 97951 h 97932"/>
                <a:gd name="connsiteX4" fmla="*/ 75552 w 97921"/>
                <a:gd name="connsiteY4" fmla="*/ 90155 h 97932"/>
                <a:gd name="connsiteX5" fmla="*/ 82971 w 97921"/>
                <a:gd name="connsiteY5" fmla="*/ 84329 h 97932"/>
                <a:gd name="connsiteX6" fmla="*/ 98003 w 97921"/>
                <a:gd name="connsiteY6" fmla="*/ 49380 h 97932"/>
                <a:gd name="connsiteX7" fmla="*/ 49440 w 97921"/>
                <a:gd name="connsiteY7" fmla="*/ 10191 h 97932"/>
                <a:gd name="connsiteX8" fmla="*/ 88609 w 97921"/>
                <a:gd name="connsiteY8" fmla="*/ 49366 h 97932"/>
                <a:gd name="connsiteX9" fmla="*/ 49440 w 97921"/>
                <a:gd name="connsiteY9" fmla="*/ 88540 h 97932"/>
                <a:gd name="connsiteX10" fmla="*/ 10271 w 97921"/>
                <a:gd name="connsiteY10" fmla="*/ 49366 h 97932"/>
                <a:gd name="connsiteX11" fmla="*/ 49440 w 97921"/>
                <a:gd name="connsiteY11" fmla="*/ 10191 h 9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21" h="97932">
                  <a:moveTo>
                    <a:pt x="98003" y="49387"/>
                  </a:moveTo>
                  <a:cubicBezTo>
                    <a:pt x="98226" y="22345"/>
                    <a:pt x="76482" y="244"/>
                    <a:pt x="49447" y="22"/>
                  </a:cubicBezTo>
                  <a:cubicBezTo>
                    <a:pt x="22405" y="-199"/>
                    <a:pt x="308" y="21544"/>
                    <a:pt x="84" y="48586"/>
                  </a:cubicBezTo>
                  <a:cubicBezTo>
                    <a:pt x="-132" y="75628"/>
                    <a:pt x="21604" y="97730"/>
                    <a:pt x="48647" y="97951"/>
                  </a:cubicBezTo>
                  <a:cubicBezTo>
                    <a:pt x="58185" y="98029"/>
                    <a:pt x="67536" y="95319"/>
                    <a:pt x="75552" y="90155"/>
                  </a:cubicBezTo>
                  <a:cubicBezTo>
                    <a:pt x="78206" y="88454"/>
                    <a:pt x="80693" y="86503"/>
                    <a:pt x="82971" y="84329"/>
                  </a:cubicBezTo>
                  <a:cubicBezTo>
                    <a:pt x="92545" y="75222"/>
                    <a:pt x="97974" y="62594"/>
                    <a:pt x="98003" y="49380"/>
                  </a:cubicBezTo>
                  <a:close/>
                  <a:moveTo>
                    <a:pt x="49440" y="10191"/>
                  </a:moveTo>
                  <a:cubicBezTo>
                    <a:pt x="71075" y="10191"/>
                    <a:pt x="88609" y="27730"/>
                    <a:pt x="88609" y="49366"/>
                  </a:cubicBezTo>
                  <a:cubicBezTo>
                    <a:pt x="88609" y="71001"/>
                    <a:pt x="71075" y="88540"/>
                    <a:pt x="49440" y="88540"/>
                  </a:cubicBezTo>
                  <a:cubicBezTo>
                    <a:pt x="27805" y="88540"/>
                    <a:pt x="10271" y="71001"/>
                    <a:pt x="10271" y="49366"/>
                  </a:cubicBezTo>
                  <a:cubicBezTo>
                    <a:pt x="10293" y="27739"/>
                    <a:pt x="27819" y="10212"/>
                    <a:pt x="49440" y="101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-1085912" y="866598"/>
              <a:ext cx="78337" cy="78348"/>
            </a:xfrm>
            <a:custGeom>
              <a:avLst/>
              <a:gdLst>
                <a:gd name="connsiteX0" fmla="*/ 78890 w 78337"/>
                <a:gd name="connsiteY0" fmla="*/ 39381 h 78348"/>
                <a:gd name="connsiteX1" fmla="*/ 39722 w 78337"/>
                <a:gd name="connsiteY1" fmla="*/ 78555 h 78348"/>
                <a:gd name="connsiteX2" fmla="*/ 553 w 78337"/>
                <a:gd name="connsiteY2" fmla="*/ 39381 h 78348"/>
                <a:gd name="connsiteX3" fmla="*/ 39722 w 78337"/>
                <a:gd name="connsiteY3" fmla="*/ 207 h 78348"/>
                <a:gd name="connsiteX4" fmla="*/ 78890 w 78337"/>
                <a:gd name="connsiteY4" fmla="*/ 3938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90" y="39381"/>
                  </a:moveTo>
                  <a:cubicBezTo>
                    <a:pt x="78890" y="61016"/>
                    <a:pt x="61354" y="78555"/>
                    <a:pt x="39722" y="78555"/>
                  </a:cubicBezTo>
                  <a:cubicBezTo>
                    <a:pt x="18089" y="78555"/>
                    <a:pt x="553" y="61016"/>
                    <a:pt x="553" y="39381"/>
                  </a:cubicBezTo>
                  <a:cubicBezTo>
                    <a:pt x="553" y="17745"/>
                    <a:pt x="18089" y="207"/>
                    <a:pt x="39722" y="207"/>
                  </a:cubicBezTo>
                  <a:cubicBezTo>
                    <a:pt x="61354" y="207"/>
                    <a:pt x="78890" y="17745"/>
                    <a:pt x="78890" y="3938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-1095306" y="857102"/>
              <a:ext cx="97125" cy="97139"/>
            </a:xfrm>
            <a:custGeom>
              <a:avLst/>
              <a:gdLst>
                <a:gd name="connsiteX0" fmla="*/ 18635 w 97125"/>
                <a:gd name="connsiteY0" fmla="*/ 86479 h 97139"/>
                <a:gd name="connsiteX1" fmla="*/ 48691 w 97125"/>
                <a:gd name="connsiteY1" fmla="*/ 97187 h 97139"/>
                <a:gd name="connsiteX2" fmla="*/ 97253 w 97125"/>
                <a:gd name="connsiteY2" fmla="*/ 48617 h 97139"/>
                <a:gd name="connsiteX3" fmla="*/ 48691 w 97125"/>
                <a:gd name="connsiteY3" fmla="*/ 48 h 97139"/>
                <a:gd name="connsiteX4" fmla="*/ 128 w 97125"/>
                <a:gd name="connsiteY4" fmla="*/ 48617 h 97139"/>
                <a:gd name="connsiteX5" fmla="*/ 11872 w 97125"/>
                <a:gd name="connsiteY5" fmla="*/ 79903 h 97139"/>
                <a:gd name="connsiteX6" fmla="*/ 18635 w 97125"/>
                <a:gd name="connsiteY6" fmla="*/ 86479 h 97139"/>
                <a:gd name="connsiteX7" fmla="*/ 48691 w 97125"/>
                <a:gd name="connsiteY7" fmla="*/ 9544 h 97139"/>
                <a:gd name="connsiteX8" fmla="*/ 87860 w 97125"/>
                <a:gd name="connsiteY8" fmla="*/ 48718 h 97139"/>
                <a:gd name="connsiteX9" fmla="*/ 48691 w 97125"/>
                <a:gd name="connsiteY9" fmla="*/ 87893 h 97139"/>
                <a:gd name="connsiteX10" fmla="*/ 9522 w 97125"/>
                <a:gd name="connsiteY10" fmla="*/ 48718 h 97139"/>
                <a:gd name="connsiteX11" fmla="*/ 48691 w 97125"/>
                <a:gd name="connsiteY11" fmla="*/ 9544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18635" y="86479"/>
                  </a:moveTo>
                  <a:cubicBezTo>
                    <a:pt x="27142" y="93365"/>
                    <a:pt x="37747" y="97144"/>
                    <a:pt x="48691" y="97187"/>
                  </a:cubicBezTo>
                  <a:cubicBezTo>
                    <a:pt x="75510" y="97187"/>
                    <a:pt x="97253" y="75440"/>
                    <a:pt x="97253" y="48617"/>
                  </a:cubicBezTo>
                  <a:cubicBezTo>
                    <a:pt x="97253" y="21794"/>
                    <a:pt x="75510" y="48"/>
                    <a:pt x="48691" y="48"/>
                  </a:cubicBezTo>
                  <a:cubicBezTo>
                    <a:pt x="21872" y="48"/>
                    <a:pt x="128" y="21794"/>
                    <a:pt x="128" y="48617"/>
                  </a:cubicBezTo>
                  <a:cubicBezTo>
                    <a:pt x="157" y="60118"/>
                    <a:pt x="4324" y="71222"/>
                    <a:pt x="11872" y="79903"/>
                  </a:cubicBezTo>
                  <a:cubicBezTo>
                    <a:pt x="13913" y="82305"/>
                    <a:pt x="16176" y="84504"/>
                    <a:pt x="18635" y="86479"/>
                  </a:cubicBezTo>
                  <a:close/>
                  <a:moveTo>
                    <a:pt x="48691" y="9544"/>
                  </a:moveTo>
                  <a:cubicBezTo>
                    <a:pt x="70326" y="9544"/>
                    <a:pt x="87860" y="27080"/>
                    <a:pt x="87860" y="48718"/>
                  </a:cubicBezTo>
                  <a:cubicBezTo>
                    <a:pt x="87860" y="70357"/>
                    <a:pt x="70326" y="87893"/>
                    <a:pt x="48691" y="87893"/>
                  </a:cubicBezTo>
                  <a:cubicBezTo>
                    <a:pt x="27055" y="87893"/>
                    <a:pt x="9522" y="70357"/>
                    <a:pt x="9522" y="48718"/>
                  </a:cubicBezTo>
                  <a:cubicBezTo>
                    <a:pt x="9544" y="27094"/>
                    <a:pt x="27070" y="9566"/>
                    <a:pt x="48691" y="95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-3283844" y="293548"/>
              <a:ext cx="78337" cy="78348"/>
            </a:xfrm>
            <a:custGeom>
              <a:avLst/>
              <a:gdLst>
                <a:gd name="connsiteX0" fmla="*/ 78586 w 78337"/>
                <a:gd name="connsiteY0" fmla="*/ 39301 h 78348"/>
                <a:gd name="connsiteX1" fmla="*/ 39417 w 78337"/>
                <a:gd name="connsiteY1" fmla="*/ 78476 h 78348"/>
                <a:gd name="connsiteX2" fmla="*/ 248 w 78337"/>
                <a:gd name="connsiteY2" fmla="*/ 39301 h 78348"/>
                <a:gd name="connsiteX3" fmla="*/ 39417 w 78337"/>
                <a:gd name="connsiteY3" fmla="*/ 127 h 78348"/>
                <a:gd name="connsiteX4" fmla="*/ 78586 w 78337"/>
                <a:gd name="connsiteY4" fmla="*/ 3930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86" y="39301"/>
                  </a:moveTo>
                  <a:cubicBezTo>
                    <a:pt x="78586" y="60937"/>
                    <a:pt x="61049" y="78476"/>
                    <a:pt x="39417" y="78476"/>
                  </a:cubicBezTo>
                  <a:cubicBezTo>
                    <a:pt x="17785" y="78476"/>
                    <a:pt x="248" y="60937"/>
                    <a:pt x="248" y="39301"/>
                  </a:cubicBezTo>
                  <a:cubicBezTo>
                    <a:pt x="248" y="17666"/>
                    <a:pt x="17785" y="127"/>
                    <a:pt x="39417" y="127"/>
                  </a:cubicBezTo>
                  <a:cubicBezTo>
                    <a:pt x="61049" y="127"/>
                    <a:pt x="78586" y="17666"/>
                    <a:pt x="78586" y="393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-3293231" y="284153"/>
              <a:ext cx="97125" cy="97139"/>
            </a:xfrm>
            <a:custGeom>
              <a:avLst/>
              <a:gdLst>
                <a:gd name="connsiteX0" fmla="*/ 57 w 97125"/>
                <a:gd name="connsiteY0" fmla="*/ 48599 h 97139"/>
                <a:gd name="connsiteX1" fmla="*/ 48620 w 97125"/>
                <a:gd name="connsiteY1" fmla="*/ 97168 h 97139"/>
                <a:gd name="connsiteX2" fmla="*/ 97183 w 97125"/>
                <a:gd name="connsiteY2" fmla="*/ 48599 h 97139"/>
                <a:gd name="connsiteX3" fmla="*/ 48620 w 97125"/>
                <a:gd name="connsiteY3" fmla="*/ 29 h 97139"/>
                <a:gd name="connsiteX4" fmla="*/ 45426 w 97125"/>
                <a:gd name="connsiteY4" fmla="*/ 310 h 97139"/>
                <a:gd name="connsiteX5" fmla="*/ 36054 w 97125"/>
                <a:gd name="connsiteY5" fmla="*/ 1810 h 97139"/>
                <a:gd name="connsiteX6" fmla="*/ 79 w 97125"/>
                <a:gd name="connsiteY6" fmla="*/ 48498 h 97139"/>
                <a:gd name="connsiteX7" fmla="*/ 48620 w 97125"/>
                <a:gd name="connsiteY7" fmla="*/ 87773 h 97139"/>
                <a:gd name="connsiteX8" fmla="*/ 9451 w 97125"/>
                <a:gd name="connsiteY8" fmla="*/ 48599 h 97139"/>
                <a:gd name="connsiteX9" fmla="*/ 48620 w 97125"/>
                <a:gd name="connsiteY9" fmla="*/ 9424 h 97139"/>
                <a:gd name="connsiteX10" fmla="*/ 87789 w 97125"/>
                <a:gd name="connsiteY10" fmla="*/ 48599 h 97139"/>
                <a:gd name="connsiteX11" fmla="*/ 48620 w 97125"/>
                <a:gd name="connsiteY11" fmla="*/ 87773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57" y="48599"/>
                  </a:moveTo>
                  <a:cubicBezTo>
                    <a:pt x="57" y="75422"/>
                    <a:pt x="21801" y="97168"/>
                    <a:pt x="48620" y="97168"/>
                  </a:cubicBezTo>
                  <a:cubicBezTo>
                    <a:pt x="75439" y="97168"/>
                    <a:pt x="97183" y="75422"/>
                    <a:pt x="97183" y="48599"/>
                  </a:cubicBezTo>
                  <a:cubicBezTo>
                    <a:pt x="97183" y="21775"/>
                    <a:pt x="75439" y="29"/>
                    <a:pt x="48620" y="29"/>
                  </a:cubicBezTo>
                  <a:cubicBezTo>
                    <a:pt x="47495" y="29"/>
                    <a:pt x="46457" y="310"/>
                    <a:pt x="45426" y="310"/>
                  </a:cubicBezTo>
                  <a:cubicBezTo>
                    <a:pt x="42261" y="521"/>
                    <a:pt x="39125" y="1024"/>
                    <a:pt x="36054" y="1810"/>
                  </a:cubicBezTo>
                  <a:cubicBezTo>
                    <a:pt x="14894" y="7457"/>
                    <a:pt x="144" y="26593"/>
                    <a:pt x="79" y="48498"/>
                  </a:cubicBezTo>
                  <a:close/>
                  <a:moveTo>
                    <a:pt x="48620" y="87773"/>
                  </a:moveTo>
                  <a:cubicBezTo>
                    <a:pt x="26985" y="87773"/>
                    <a:pt x="9451" y="70237"/>
                    <a:pt x="9451" y="48599"/>
                  </a:cubicBezTo>
                  <a:cubicBezTo>
                    <a:pt x="9451" y="26960"/>
                    <a:pt x="26985" y="9424"/>
                    <a:pt x="48620" y="9424"/>
                  </a:cubicBezTo>
                  <a:cubicBezTo>
                    <a:pt x="70255" y="9424"/>
                    <a:pt x="87789" y="26960"/>
                    <a:pt x="87789" y="48599"/>
                  </a:cubicBezTo>
                  <a:cubicBezTo>
                    <a:pt x="87767" y="70223"/>
                    <a:pt x="70241" y="87752"/>
                    <a:pt x="48620" y="877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-4495522" y="1242364"/>
              <a:ext cx="78337" cy="78348"/>
            </a:xfrm>
            <a:custGeom>
              <a:avLst/>
              <a:gdLst>
                <a:gd name="connsiteX0" fmla="*/ 78418 w 78337"/>
                <a:gd name="connsiteY0" fmla="*/ 39433 h 78348"/>
                <a:gd name="connsiteX1" fmla="*/ 39249 w 78337"/>
                <a:gd name="connsiteY1" fmla="*/ 78607 h 78348"/>
                <a:gd name="connsiteX2" fmla="*/ 80 w 78337"/>
                <a:gd name="connsiteY2" fmla="*/ 39433 h 78348"/>
                <a:gd name="connsiteX3" fmla="*/ 39249 w 78337"/>
                <a:gd name="connsiteY3" fmla="*/ 259 h 78348"/>
                <a:gd name="connsiteX4" fmla="*/ 78418 w 78337"/>
                <a:gd name="connsiteY4" fmla="*/ 3943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18" y="39433"/>
                  </a:moveTo>
                  <a:cubicBezTo>
                    <a:pt x="78418" y="61068"/>
                    <a:pt x="60881" y="78607"/>
                    <a:pt x="39249" y="78607"/>
                  </a:cubicBezTo>
                  <a:cubicBezTo>
                    <a:pt x="17617" y="78607"/>
                    <a:pt x="80" y="61068"/>
                    <a:pt x="80" y="39433"/>
                  </a:cubicBezTo>
                  <a:cubicBezTo>
                    <a:pt x="80" y="17798"/>
                    <a:pt x="17617" y="259"/>
                    <a:pt x="39249" y="259"/>
                  </a:cubicBezTo>
                  <a:cubicBezTo>
                    <a:pt x="60881" y="259"/>
                    <a:pt x="78418" y="17798"/>
                    <a:pt x="78418" y="3943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-4504917" y="1232968"/>
              <a:ext cx="97773" cy="97790"/>
            </a:xfrm>
            <a:custGeom>
              <a:avLst/>
              <a:gdLst>
                <a:gd name="connsiteX0" fmla="*/ 19 w 97773"/>
                <a:gd name="connsiteY0" fmla="*/ 48630 h 97790"/>
                <a:gd name="connsiteX1" fmla="*/ 48581 w 97773"/>
                <a:gd name="connsiteY1" fmla="*/ 97849 h 97790"/>
                <a:gd name="connsiteX2" fmla="*/ 97791 w 97773"/>
                <a:gd name="connsiteY2" fmla="*/ 49279 h 97790"/>
                <a:gd name="connsiteX3" fmla="*/ 49229 w 97773"/>
                <a:gd name="connsiteY3" fmla="*/ 61 h 97790"/>
                <a:gd name="connsiteX4" fmla="*/ 13638 w 97773"/>
                <a:gd name="connsiteY4" fmla="*/ 15095 h 97790"/>
                <a:gd name="connsiteX5" fmla="*/ 7813 w 97773"/>
                <a:gd name="connsiteY5" fmla="*/ 22514 h 97790"/>
                <a:gd name="connsiteX6" fmla="*/ 19 w 97773"/>
                <a:gd name="connsiteY6" fmla="*/ 48630 h 97790"/>
                <a:gd name="connsiteX7" fmla="*/ 48582 w 97773"/>
                <a:gd name="connsiteY7" fmla="*/ 9456 h 97790"/>
                <a:gd name="connsiteX8" fmla="*/ 87751 w 97773"/>
                <a:gd name="connsiteY8" fmla="*/ 48630 h 97790"/>
                <a:gd name="connsiteX9" fmla="*/ 48582 w 97773"/>
                <a:gd name="connsiteY9" fmla="*/ 87805 h 97790"/>
                <a:gd name="connsiteX10" fmla="*/ 9413 w 97773"/>
                <a:gd name="connsiteY10" fmla="*/ 48630 h 97790"/>
                <a:gd name="connsiteX11" fmla="*/ 48582 w 97773"/>
                <a:gd name="connsiteY11" fmla="*/ 9434 h 9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73" h="97790">
                  <a:moveTo>
                    <a:pt x="19" y="48630"/>
                  </a:moveTo>
                  <a:cubicBezTo>
                    <a:pt x="-159" y="75634"/>
                    <a:pt x="21583" y="97669"/>
                    <a:pt x="48581" y="97849"/>
                  </a:cubicBezTo>
                  <a:cubicBezTo>
                    <a:pt x="75581" y="98029"/>
                    <a:pt x="97612" y="76283"/>
                    <a:pt x="97791" y="49279"/>
                  </a:cubicBezTo>
                  <a:cubicBezTo>
                    <a:pt x="97970" y="22276"/>
                    <a:pt x="76228" y="241"/>
                    <a:pt x="49229" y="61"/>
                  </a:cubicBezTo>
                  <a:cubicBezTo>
                    <a:pt x="35805" y="-26"/>
                    <a:pt x="22935" y="5411"/>
                    <a:pt x="13638" y="15095"/>
                  </a:cubicBezTo>
                  <a:cubicBezTo>
                    <a:pt x="11464" y="17373"/>
                    <a:pt x="9513" y="19861"/>
                    <a:pt x="7813" y="22514"/>
                  </a:cubicBezTo>
                  <a:cubicBezTo>
                    <a:pt x="2731" y="30280"/>
                    <a:pt x="22" y="39351"/>
                    <a:pt x="19" y="48630"/>
                  </a:cubicBezTo>
                  <a:close/>
                  <a:moveTo>
                    <a:pt x="48582" y="9456"/>
                  </a:moveTo>
                  <a:cubicBezTo>
                    <a:pt x="70215" y="9456"/>
                    <a:pt x="87751" y="26992"/>
                    <a:pt x="87751" y="48630"/>
                  </a:cubicBezTo>
                  <a:cubicBezTo>
                    <a:pt x="87751" y="70269"/>
                    <a:pt x="70215" y="87805"/>
                    <a:pt x="48582" y="87805"/>
                  </a:cubicBezTo>
                  <a:cubicBezTo>
                    <a:pt x="26949" y="87805"/>
                    <a:pt x="9413" y="70269"/>
                    <a:pt x="9413" y="48630"/>
                  </a:cubicBezTo>
                  <a:cubicBezTo>
                    <a:pt x="9421" y="26992"/>
                    <a:pt x="26949" y="9456"/>
                    <a:pt x="48582" y="943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-4936982" y="1467828"/>
              <a:ext cx="78337" cy="78348"/>
            </a:xfrm>
            <a:custGeom>
              <a:avLst/>
              <a:gdLst>
                <a:gd name="connsiteX0" fmla="*/ 78356 w 78337"/>
                <a:gd name="connsiteY0" fmla="*/ 39464 h 78348"/>
                <a:gd name="connsiteX1" fmla="*/ 39188 w 78337"/>
                <a:gd name="connsiteY1" fmla="*/ 78639 h 78348"/>
                <a:gd name="connsiteX2" fmla="*/ 19 w 78337"/>
                <a:gd name="connsiteY2" fmla="*/ 39464 h 78348"/>
                <a:gd name="connsiteX3" fmla="*/ 39188 w 78337"/>
                <a:gd name="connsiteY3" fmla="*/ 290 h 78348"/>
                <a:gd name="connsiteX4" fmla="*/ 78356 w 78337"/>
                <a:gd name="connsiteY4" fmla="*/ 3946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56" y="39464"/>
                  </a:moveTo>
                  <a:cubicBezTo>
                    <a:pt x="78356" y="61100"/>
                    <a:pt x="60820" y="78639"/>
                    <a:pt x="39188" y="78639"/>
                  </a:cubicBezTo>
                  <a:cubicBezTo>
                    <a:pt x="17555" y="78639"/>
                    <a:pt x="19" y="61100"/>
                    <a:pt x="19" y="39464"/>
                  </a:cubicBezTo>
                  <a:cubicBezTo>
                    <a:pt x="19" y="17829"/>
                    <a:pt x="17555" y="290"/>
                    <a:pt x="39188" y="290"/>
                  </a:cubicBezTo>
                  <a:cubicBezTo>
                    <a:pt x="60820" y="290"/>
                    <a:pt x="78356" y="17829"/>
                    <a:pt x="78356" y="394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-4947068" y="1457924"/>
              <a:ext cx="97622" cy="97644"/>
            </a:xfrm>
            <a:custGeom>
              <a:avLst/>
              <a:gdLst>
                <a:gd name="connsiteX0" fmla="*/ 96783 w 97622"/>
                <a:gd name="connsiteY0" fmla="*/ 39844 h 97644"/>
                <a:gd name="connsiteX1" fmla="*/ 39775 w 97622"/>
                <a:gd name="connsiteY1" fmla="*/ 922 h 97644"/>
                <a:gd name="connsiteX2" fmla="*/ 859 w 97622"/>
                <a:gd name="connsiteY2" fmla="*/ 57935 h 97644"/>
                <a:gd name="connsiteX3" fmla="*/ 57865 w 97622"/>
                <a:gd name="connsiteY3" fmla="*/ 96857 h 97644"/>
                <a:gd name="connsiteX4" fmla="*/ 97626 w 97622"/>
                <a:gd name="connsiteY4" fmla="*/ 49333 h 97644"/>
                <a:gd name="connsiteX5" fmla="*/ 97626 w 97622"/>
                <a:gd name="connsiteY5" fmla="*/ 49239 h 97644"/>
                <a:gd name="connsiteX6" fmla="*/ 96689 w 97622"/>
                <a:gd name="connsiteY6" fmla="*/ 39937 h 97644"/>
                <a:gd name="connsiteX7" fmla="*/ 10089 w 97622"/>
                <a:gd name="connsiteY7" fmla="*/ 49145 h 97644"/>
                <a:gd name="connsiteX8" fmla="*/ 49258 w 97622"/>
                <a:gd name="connsiteY8" fmla="*/ 9971 h 97644"/>
                <a:gd name="connsiteX9" fmla="*/ 88427 w 97622"/>
                <a:gd name="connsiteY9" fmla="*/ 49145 h 97644"/>
                <a:gd name="connsiteX10" fmla="*/ 49258 w 97622"/>
                <a:gd name="connsiteY10" fmla="*/ 88320 h 97644"/>
                <a:gd name="connsiteX11" fmla="*/ 10089 w 97622"/>
                <a:gd name="connsiteY11" fmla="*/ 49145 h 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622" h="97644">
                  <a:moveTo>
                    <a:pt x="96783" y="39844"/>
                  </a:moveTo>
                  <a:cubicBezTo>
                    <a:pt x="91787" y="13352"/>
                    <a:pt x="66264" y="-4075"/>
                    <a:pt x="39775" y="922"/>
                  </a:cubicBezTo>
                  <a:cubicBezTo>
                    <a:pt x="13286" y="5918"/>
                    <a:pt x="-4138" y="31444"/>
                    <a:pt x="859" y="57935"/>
                  </a:cubicBezTo>
                  <a:cubicBezTo>
                    <a:pt x="5854" y="84433"/>
                    <a:pt x="31377" y="101854"/>
                    <a:pt x="57865" y="96857"/>
                  </a:cubicBezTo>
                  <a:cubicBezTo>
                    <a:pt x="80763" y="92538"/>
                    <a:pt x="97415" y="72637"/>
                    <a:pt x="97626" y="49333"/>
                  </a:cubicBezTo>
                  <a:lnTo>
                    <a:pt x="97626" y="49239"/>
                  </a:lnTo>
                  <a:cubicBezTo>
                    <a:pt x="97603" y="46117"/>
                    <a:pt x="97289" y="43002"/>
                    <a:pt x="96689" y="39937"/>
                  </a:cubicBezTo>
                  <a:close/>
                  <a:moveTo>
                    <a:pt x="10089" y="49145"/>
                  </a:moveTo>
                  <a:cubicBezTo>
                    <a:pt x="10089" y="27507"/>
                    <a:pt x="27626" y="9971"/>
                    <a:pt x="49258" y="9971"/>
                  </a:cubicBezTo>
                  <a:cubicBezTo>
                    <a:pt x="70891" y="9971"/>
                    <a:pt x="88427" y="27507"/>
                    <a:pt x="88427" y="49145"/>
                  </a:cubicBezTo>
                  <a:cubicBezTo>
                    <a:pt x="88427" y="70784"/>
                    <a:pt x="70891" y="88320"/>
                    <a:pt x="49258" y="88320"/>
                  </a:cubicBezTo>
                  <a:cubicBezTo>
                    <a:pt x="27634" y="88298"/>
                    <a:pt x="10110" y="70769"/>
                    <a:pt x="10089" y="4914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-4655203" y="1496013"/>
              <a:ext cx="78337" cy="78348"/>
            </a:xfrm>
            <a:custGeom>
              <a:avLst/>
              <a:gdLst>
                <a:gd name="connsiteX0" fmla="*/ 78395 w 78337"/>
                <a:gd name="connsiteY0" fmla="*/ 39468 h 78348"/>
                <a:gd name="connsiteX1" fmla="*/ 39227 w 78337"/>
                <a:gd name="connsiteY1" fmla="*/ 78643 h 78348"/>
                <a:gd name="connsiteX2" fmla="*/ 58 w 78337"/>
                <a:gd name="connsiteY2" fmla="*/ 39468 h 78348"/>
                <a:gd name="connsiteX3" fmla="*/ 39227 w 78337"/>
                <a:gd name="connsiteY3" fmla="*/ 294 h 78348"/>
                <a:gd name="connsiteX4" fmla="*/ 78395 w 78337"/>
                <a:gd name="connsiteY4" fmla="*/ 394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95" y="39468"/>
                  </a:moveTo>
                  <a:cubicBezTo>
                    <a:pt x="78395" y="61104"/>
                    <a:pt x="60859" y="78643"/>
                    <a:pt x="39227" y="78643"/>
                  </a:cubicBezTo>
                  <a:cubicBezTo>
                    <a:pt x="17594" y="78643"/>
                    <a:pt x="58" y="61104"/>
                    <a:pt x="58" y="39468"/>
                  </a:cubicBezTo>
                  <a:cubicBezTo>
                    <a:pt x="58" y="17833"/>
                    <a:pt x="17594" y="294"/>
                    <a:pt x="39227" y="294"/>
                  </a:cubicBezTo>
                  <a:cubicBezTo>
                    <a:pt x="60859" y="294"/>
                    <a:pt x="78395" y="17833"/>
                    <a:pt x="78395" y="394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-4664191" y="1486609"/>
              <a:ext cx="96606" cy="96619"/>
            </a:xfrm>
            <a:custGeom>
              <a:avLst/>
              <a:gdLst>
                <a:gd name="connsiteX0" fmla="*/ 12765 w 96606"/>
                <a:gd name="connsiteY0" fmla="*/ 15673 h 96619"/>
                <a:gd name="connsiteX1" fmla="*/ 15617 w 96606"/>
                <a:gd name="connsiteY1" fmla="*/ 83934 h 96619"/>
                <a:gd name="connsiteX2" fmla="*/ 83869 w 96606"/>
                <a:gd name="connsiteY2" fmla="*/ 81079 h 96619"/>
                <a:gd name="connsiteX3" fmla="*/ 81016 w 96606"/>
                <a:gd name="connsiteY3" fmla="*/ 12818 h 96619"/>
                <a:gd name="connsiteX4" fmla="*/ 19808 w 96606"/>
                <a:gd name="connsiteY4" fmla="*/ 9378 h 96619"/>
                <a:gd name="connsiteX5" fmla="*/ 12765 w 96606"/>
                <a:gd name="connsiteY5" fmla="*/ 15673 h 96619"/>
                <a:gd name="connsiteX6" fmla="*/ 9009 w 96606"/>
                <a:gd name="connsiteY6" fmla="*/ 48646 h 96619"/>
                <a:gd name="connsiteX7" fmla="*/ 48177 w 96606"/>
                <a:gd name="connsiteY7" fmla="*/ 9472 h 96619"/>
                <a:gd name="connsiteX8" fmla="*/ 87346 w 96606"/>
                <a:gd name="connsiteY8" fmla="*/ 48646 h 96619"/>
                <a:gd name="connsiteX9" fmla="*/ 48177 w 96606"/>
                <a:gd name="connsiteY9" fmla="*/ 87821 h 96619"/>
                <a:gd name="connsiteX10" fmla="*/ 8987 w 96606"/>
                <a:gd name="connsiteY10" fmla="*/ 48646 h 9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06" h="96619">
                  <a:moveTo>
                    <a:pt x="12765" y="15673"/>
                  </a:moveTo>
                  <a:cubicBezTo>
                    <a:pt x="-5295" y="35314"/>
                    <a:pt x="-4017" y="65872"/>
                    <a:pt x="15617" y="83934"/>
                  </a:cubicBezTo>
                  <a:cubicBezTo>
                    <a:pt x="35252" y="101997"/>
                    <a:pt x="65809" y="100720"/>
                    <a:pt x="83869" y="81079"/>
                  </a:cubicBezTo>
                  <a:cubicBezTo>
                    <a:pt x="101928" y="61445"/>
                    <a:pt x="100651" y="30880"/>
                    <a:pt x="81016" y="12818"/>
                  </a:cubicBezTo>
                  <a:cubicBezTo>
                    <a:pt x="64049" y="-2786"/>
                    <a:pt x="38418" y="-4228"/>
                    <a:pt x="19808" y="9378"/>
                  </a:cubicBezTo>
                  <a:cubicBezTo>
                    <a:pt x="17265" y="11246"/>
                    <a:pt x="14907" y="13358"/>
                    <a:pt x="12765" y="15673"/>
                  </a:cubicBezTo>
                  <a:close/>
                  <a:moveTo>
                    <a:pt x="9009" y="48646"/>
                  </a:moveTo>
                  <a:cubicBezTo>
                    <a:pt x="9009" y="27008"/>
                    <a:pt x="26545" y="9472"/>
                    <a:pt x="48177" y="9472"/>
                  </a:cubicBezTo>
                  <a:cubicBezTo>
                    <a:pt x="69810" y="9472"/>
                    <a:pt x="87346" y="27008"/>
                    <a:pt x="87346" y="48646"/>
                  </a:cubicBezTo>
                  <a:cubicBezTo>
                    <a:pt x="87346" y="70285"/>
                    <a:pt x="69810" y="87821"/>
                    <a:pt x="48177" y="87821"/>
                  </a:cubicBezTo>
                  <a:cubicBezTo>
                    <a:pt x="26545" y="87814"/>
                    <a:pt x="9007" y="70285"/>
                    <a:pt x="8987" y="486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-4354628" y="2238156"/>
              <a:ext cx="78337" cy="78348"/>
            </a:xfrm>
            <a:custGeom>
              <a:avLst/>
              <a:gdLst>
                <a:gd name="connsiteX0" fmla="*/ 78437 w 78337"/>
                <a:gd name="connsiteY0" fmla="*/ 39571 h 78348"/>
                <a:gd name="connsiteX1" fmla="*/ 39268 w 78337"/>
                <a:gd name="connsiteY1" fmla="*/ 78746 h 78348"/>
                <a:gd name="connsiteX2" fmla="*/ 100 w 78337"/>
                <a:gd name="connsiteY2" fmla="*/ 39571 h 78348"/>
                <a:gd name="connsiteX3" fmla="*/ 39268 w 78337"/>
                <a:gd name="connsiteY3" fmla="*/ 397 h 78348"/>
                <a:gd name="connsiteX4" fmla="*/ 78437 w 78337"/>
                <a:gd name="connsiteY4" fmla="*/ 3957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37" y="39571"/>
                  </a:moveTo>
                  <a:cubicBezTo>
                    <a:pt x="78437" y="61207"/>
                    <a:pt x="60901" y="78746"/>
                    <a:pt x="39268" y="78746"/>
                  </a:cubicBezTo>
                  <a:cubicBezTo>
                    <a:pt x="17636" y="78746"/>
                    <a:pt x="100" y="61207"/>
                    <a:pt x="100" y="39571"/>
                  </a:cubicBezTo>
                  <a:cubicBezTo>
                    <a:pt x="100" y="17936"/>
                    <a:pt x="17636" y="397"/>
                    <a:pt x="39268" y="397"/>
                  </a:cubicBezTo>
                  <a:cubicBezTo>
                    <a:pt x="60901" y="397"/>
                    <a:pt x="78437" y="17936"/>
                    <a:pt x="78437" y="3957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-4364137" y="2228629"/>
              <a:ext cx="96697" cy="96617"/>
            </a:xfrm>
            <a:custGeom>
              <a:avLst/>
              <a:gdLst>
                <a:gd name="connsiteX0" fmla="*/ 117 w 96697"/>
                <a:gd name="connsiteY0" fmla="*/ 48888 h 96617"/>
                <a:gd name="connsiteX1" fmla="*/ 48904 w 96697"/>
                <a:gd name="connsiteY1" fmla="*/ 96707 h 96617"/>
                <a:gd name="connsiteX2" fmla="*/ 96718 w 96697"/>
                <a:gd name="connsiteY2" fmla="*/ 47914 h 96617"/>
                <a:gd name="connsiteX3" fmla="*/ 47930 w 96697"/>
                <a:gd name="connsiteY3" fmla="*/ 94 h 96617"/>
                <a:gd name="connsiteX4" fmla="*/ 960 w 96697"/>
                <a:gd name="connsiteY4" fmla="*/ 39399 h 96617"/>
                <a:gd name="connsiteX5" fmla="*/ 23 w 96697"/>
                <a:gd name="connsiteY5" fmla="*/ 48700 h 96617"/>
                <a:gd name="connsiteX6" fmla="*/ 23 w 96697"/>
                <a:gd name="connsiteY6" fmla="*/ 48794 h 96617"/>
                <a:gd name="connsiteX7" fmla="*/ 48585 w 96697"/>
                <a:gd name="connsiteY7" fmla="*/ 9620 h 96617"/>
                <a:gd name="connsiteX8" fmla="*/ 87754 w 96697"/>
                <a:gd name="connsiteY8" fmla="*/ 48794 h 96617"/>
                <a:gd name="connsiteX9" fmla="*/ 48585 w 96697"/>
                <a:gd name="connsiteY9" fmla="*/ 87968 h 96617"/>
                <a:gd name="connsiteX10" fmla="*/ 9417 w 96697"/>
                <a:gd name="connsiteY10" fmla="*/ 48794 h 96617"/>
                <a:gd name="connsiteX11" fmla="*/ 48607 w 96697"/>
                <a:gd name="connsiteY11" fmla="*/ 9620 h 9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97" h="96617">
                  <a:moveTo>
                    <a:pt x="117" y="48888"/>
                  </a:moveTo>
                  <a:cubicBezTo>
                    <a:pt x="386" y="75566"/>
                    <a:pt x="22229" y="96974"/>
                    <a:pt x="48904" y="96707"/>
                  </a:cubicBezTo>
                  <a:cubicBezTo>
                    <a:pt x="75580" y="96440"/>
                    <a:pt x="96986" y="74593"/>
                    <a:pt x="96718" y="47914"/>
                  </a:cubicBezTo>
                  <a:cubicBezTo>
                    <a:pt x="96449" y="21235"/>
                    <a:pt x="74606" y="-172"/>
                    <a:pt x="47930" y="94"/>
                  </a:cubicBezTo>
                  <a:cubicBezTo>
                    <a:pt x="24908" y="325"/>
                    <a:pt x="5250" y="16772"/>
                    <a:pt x="960" y="39399"/>
                  </a:cubicBezTo>
                  <a:cubicBezTo>
                    <a:pt x="360" y="42463"/>
                    <a:pt x="46" y="45578"/>
                    <a:pt x="23" y="48700"/>
                  </a:cubicBezTo>
                  <a:lnTo>
                    <a:pt x="23" y="48794"/>
                  </a:lnTo>
                  <a:close/>
                  <a:moveTo>
                    <a:pt x="48585" y="9620"/>
                  </a:moveTo>
                  <a:cubicBezTo>
                    <a:pt x="70218" y="9620"/>
                    <a:pt x="87754" y="27155"/>
                    <a:pt x="87754" y="48794"/>
                  </a:cubicBezTo>
                  <a:cubicBezTo>
                    <a:pt x="87754" y="70432"/>
                    <a:pt x="70218" y="87968"/>
                    <a:pt x="48585" y="87968"/>
                  </a:cubicBezTo>
                  <a:cubicBezTo>
                    <a:pt x="26953" y="87968"/>
                    <a:pt x="9417" y="70432"/>
                    <a:pt x="9417" y="48794"/>
                  </a:cubicBezTo>
                  <a:cubicBezTo>
                    <a:pt x="9437" y="27155"/>
                    <a:pt x="26975" y="9627"/>
                    <a:pt x="48607" y="962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-3668949" y="1815415"/>
              <a:ext cx="78337" cy="78348"/>
            </a:xfrm>
            <a:custGeom>
              <a:avLst/>
              <a:gdLst>
                <a:gd name="connsiteX0" fmla="*/ 78532 w 78337"/>
                <a:gd name="connsiteY0" fmla="*/ 39512 h 78348"/>
                <a:gd name="connsiteX1" fmla="*/ 39363 w 78337"/>
                <a:gd name="connsiteY1" fmla="*/ 78687 h 78348"/>
                <a:gd name="connsiteX2" fmla="*/ 195 w 78337"/>
                <a:gd name="connsiteY2" fmla="*/ 39512 h 78348"/>
                <a:gd name="connsiteX3" fmla="*/ 39363 w 78337"/>
                <a:gd name="connsiteY3" fmla="*/ 338 h 78348"/>
                <a:gd name="connsiteX4" fmla="*/ 78532 w 78337"/>
                <a:gd name="connsiteY4" fmla="*/ 3951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32" y="39512"/>
                  </a:moveTo>
                  <a:cubicBezTo>
                    <a:pt x="78532" y="61148"/>
                    <a:pt x="60996" y="78687"/>
                    <a:pt x="39363" y="78687"/>
                  </a:cubicBezTo>
                  <a:cubicBezTo>
                    <a:pt x="17731" y="78687"/>
                    <a:pt x="195" y="61148"/>
                    <a:pt x="195" y="39512"/>
                  </a:cubicBezTo>
                  <a:cubicBezTo>
                    <a:pt x="195" y="17877"/>
                    <a:pt x="17731" y="338"/>
                    <a:pt x="39363" y="338"/>
                  </a:cubicBezTo>
                  <a:cubicBezTo>
                    <a:pt x="60996" y="338"/>
                    <a:pt x="78532" y="17877"/>
                    <a:pt x="78532" y="3951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-3678338" y="1804005"/>
              <a:ext cx="99054" cy="99069"/>
            </a:xfrm>
            <a:custGeom>
              <a:avLst/>
              <a:gdLst>
                <a:gd name="connsiteX0" fmla="*/ 48603 w 99054"/>
                <a:gd name="connsiteY0" fmla="*/ 99138 h 99069"/>
                <a:gd name="connsiteX1" fmla="*/ 99090 w 99054"/>
                <a:gd name="connsiteY1" fmla="*/ 50583 h 99069"/>
                <a:gd name="connsiteX2" fmla="*/ 50542 w 99054"/>
                <a:gd name="connsiteY2" fmla="*/ 88 h 99069"/>
                <a:gd name="connsiteX3" fmla="*/ 55 w 99054"/>
                <a:gd name="connsiteY3" fmla="*/ 48643 h 99069"/>
                <a:gd name="connsiteX4" fmla="*/ 36015 w 99054"/>
                <a:gd name="connsiteY4" fmla="*/ 97256 h 99069"/>
                <a:gd name="connsiteX5" fmla="*/ 45387 w 99054"/>
                <a:gd name="connsiteY5" fmla="*/ 98756 h 99069"/>
                <a:gd name="connsiteX6" fmla="*/ 48581 w 99054"/>
                <a:gd name="connsiteY6" fmla="*/ 99037 h 99069"/>
                <a:gd name="connsiteX7" fmla="*/ 48603 w 99054"/>
                <a:gd name="connsiteY7" fmla="*/ 11488 h 99069"/>
                <a:gd name="connsiteX8" fmla="*/ 87771 w 99054"/>
                <a:gd name="connsiteY8" fmla="*/ 50662 h 99069"/>
                <a:gd name="connsiteX9" fmla="*/ 48603 w 99054"/>
                <a:gd name="connsiteY9" fmla="*/ 89837 h 99069"/>
                <a:gd name="connsiteX10" fmla="*/ 9434 w 99054"/>
                <a:gd name="connsiteY10" fmla="*/ 50662 h 99069"/>
                <a:gd name="connsiteX11" fmla="*/ 48603 w 99054"/>
                <a:gd name="connsiteY11" fmla="*/ 11488 h 9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54" h="99069">
                  <a:moveTo>
                    <a:pt x="48603" y="99138"/>
                  </a:moveTo>
                  <a:cubicBezTo>
                    <a:pt x="75948" y="99672"/>
                    <a:pt x="98557" y="77932"/>
                    <a:pt x="99090" y="50583"/>
                  </a:cubicBezTo>
                  <a:cubicBezTo>
                    <a:pt x="99624" y="23226"/>
                    <a:pt x="77887" y="622"/>
                    <a:pt x="50542" y="88"/>
                  </a:cubicBezTo>
                  <a:cubicBezTo>
                    <a:pt x="23190" y="-453"/>
                    <a:pt x="588" y="21294"/>
                    <a:pt x="55" y="48643"/>
                  </a:cubicBezTo>
                  <a:cubicBezTo>
                    <a:pt x="-385" y="71133"/>
                    <a:pt x="14380" y="91098"/>
                    <a:pt x="36015" y="97256"/>
                  </a:cubicBezTo>
                  <a:cubicBezTo>
                    <a:pt x="39079" y="98085"/>
                    <a:pt x="42215" y="98590"/>
                    <a:pt x="45387" y="98756"/>
                  </a:cubicBezTo>
                  <a:cubicBezTo>
                    <a:pt x="46418" y="98756"/>
                    <a:pt x="47456" y="99037"/>
                    <a:pt x="48581" y="99037"/>
                  </a:cubicBezTo>
                  <a:close/>
                  <a:moveTo>
                    <a:pt x="48603" y="11488"/>
                  </a:moveTo>
                  <a:cubicBezTo>
                    <a:pt x="70238" y="11488"/>
                    <a:pt x="87771" y="29024"/>
                    <a:pt x="87771" y="50662"/>
                  </a:cubicBezTo>
                  <a:cubicBezTo>
                    <a:pt x="87771" y="72301"/>
                    <a:pt x="70238" y="89837"/>
                    <a:pt x="48603" y="89837"/>
                  </a:cubicBezTo>
                  <a:cubicBezTo>
                    <a:pt x="26967" y="89837"/>
                    <a:pt x="9434" y="72301"/>
                    <a:pt x="9434" y="50662"/>
                  </a:cubicBezTo>
                  <a:cubicBezTo>
                    <a:pt x="9456" y="29038"/>
                    <a:pt x="26982" y="11509"/>
                    <a:pt x="48603" y="1148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-3387162" y="2106638"/>
              <a:ext cx="78337" cy="78348"/>
            </a:xfrm>
            <a:custGeom>
              <a:avLst/>
              <a:gdLst>
                <a:gd name="connsiteX0" fmla="*/ 78571 w 78337"/>
                <a:gd name="connsiteY0" fmla="*/ 39553 h 78348"/>
                <a:gd name="connsiteX1" fmla="*/ 39403 w 78337"/>
                <a:gd name="connsiteY1" fmla="*/ 78727 h 78348"/>
                <a:gd name="connsiteX2" fmla="*/ 234 w 78337"/>
                <a:gd name="connsiteY2" fmla="*/ 39553 h 78348"/>
                <a:gd name="connsiteX3" fmla="*/ 39403 w 78337"/>
                <a:gd name="connsiteY3" fmla="*/ 378 h 78348"/>
                <a:gd name="connsiteX4" fmla="*/ 78571 w 78337"/>
                <a:gd name="connsiteY4" fmla="*/ 3955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71" y="39553"/>
                  </a:moveTo>
                  <a:cubicBezTo>
                    <a:pt x="78571" y="61188"/>
                    <a:pt x="61035" y="78727"/>
                    <a:pt x="39403" y="78727"/>
                  </a:cubicBezTo>
                  <a:cubicBezTo>
                    <a:pt x="17770" y="78727"/>
                    <a:pt x="234" y="61188"/>
                    <a:pt x="234" y="39553"/>
                  </a:cubicBezTo>
                  <a:cubicBezTo>
                    <a:pt x="234" y="17917"/>
                    <a:pt x="17770" y="378"/>
                    <a:pt x="39403" y="378"/>
                  </a:cubicBezTo>
                  <a:cubicBezTo>
                    <a:pt x="61035" y="378"/>
                    <a:pt x="78571" y="17917"/>
                    <a:pt x="78571" y="395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-3396873" y="2097228"/>
              <a:ext cx="97457" cy="97485"/>
            </a:xfrm>
            <a:custGeom>
              <a:avLst/>
              <a:gdLst>
                <a:gd name="connsiteX0" fmla="*/ 48934 w 97457"/>
                <a:gd name="connsiteY0" fmla="*/ 102 h 97485"/>
                <a:gd name="connsiteX1" fmla="*/ 54 w 97457"/>
                <a:gd name="connsiteY1" fmla="*/ 48686 h 97485"/>
                <a:gd name="connsiteX2" fmla="*/ 48624 w 97457"/>
                <a:gd name="connsiteY2" fmla="*/ 97573 h 97485"/>
                <a:gd name="connsiteX3" fmla="*/ 97511 w 97457"/>
                <a:gd name="connsiteY3" fmla="*/ 48989 h 97485"/>
                <a:gd name="connsiteX4" fmla="*/ 82652 w 97457"/>
                <a:gd name="connsiteY4" fmla="*/ 13802 h 97485"/>
                <a:gd name="connsiteX5" fmla="*/ 75234 w 97457"/>
                <a:gd name="connsiteY5" fmla="*/ 7882 h 97485"/>
                <a:gd name="connsiteX6" fmla="*/ 48934 w 97457"/>
                <a:gd name="connsiteY6" fmla="*/ 88 h 97485"/>
                <a:gd name="connsiteX7" fmla="*/ 88103 w 97457"/>
                <a:gd name="connsiteY7" fmla="*/ 48672 h 97485"/>
                <a:gd name="connsiteX8" fmla="*/ 48934 w 97457"/>
                <a:gd name="connsiteY8" fmla="*/ 87846 h 97485"/>
                <a:gd name="connsiteX9" fmla="*/ 9765 w 97457"/>
                <a:gd name="connsiteY9" fmla="*/ 48672 h 97485"/>
                <a:gd name="connsiteX10" fmla="*/ 48934 w 97457"/>
                <a:gd name="connsiteY10" fmla="*/ 9498 h 97485"/>
                <a:gd name="connsiteX11" fmla="*/ 88103 w 97457"/>
                <a:gd name="connsiteY11" fmla="*/ 48672 h 9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57" h="97485">
                  <a:moveTo>
                    <a:pt x="48934" y="102"/>
                  </a:moveTo>
                  <a:cubicBezTo>
                    <a:pt x="22021" y="16"/>
                    <a:pt x="134" y="21770"/>
                    <a:pt x="54" y="48686"/>
                  </a:cubicBezTo>
                  <a:cubicBezTo>
                    <a:pt x="-32" y="75596"/>
                    <a:pt x="21711" y="97487"/>
                    <a:pt x="48624" y="97573"/>
                  </a:cubicBezTo>
                  <a:cubicBezTo>
                    <a:pt x="75537" y="97660"/>
                    <a:pt x="97425" y="75906"/>
                    <a:pt x="97511" y="48989"/>
                  </a:cubicBezTo>
                  <a:cubicBezTo>
                    <a:pt x="97547" y="35729"/>
                    <a:pt x="92183" y="23024"/>
                    <a:pt x="82652" y="13802"/>
                  </a:cubicBezTo>
                  <a:cubicBezTo>
                    <a:pt x="80346" y="11624"/>
                    <a:pt x="77865" y="9649"/>
                    <a:pt x="75234" y="7882"/>
                  </a:cubicBezTo>
                  <a:cubicBezTo>
                    <a:pt x="67405" y="2799"/>
                    <a:pt x="58270" y="88"/>
                    <a:pt x="48934" y="88"/>
                  </a:cubicBezTo>
                  <a:close/>
                  <a:moveTo>
                    <a:pt x="88103" y="48672"/>
                  </a:moveTo>
                  <a:cubicBezTo>
                    <a:pt x="88103" y="70310"/>
                    <a:pt x="70570" y="87846"/>
                    <a:pt x="48934" y="87846"/>
                  </a:cubicBezTo>
                  <a:cubicBezTo>
                    <a:pt x="27299" y="87846"/>
                    <a:pt x="9765" y="70310"/>
                    <a:pt x="9765" y="48672"/>
                  </a:cubicBezTo>
                  <a:cubicBezTo>
                    <a:pt x="9765" y="27033"/>
                    <a:pt x="27299" y="9498"/>
                    <a:pt x="48934" y="9498"/>
                  </a:cubicBezTo>
                  <a:cubicBezTo>
                    <a:pt x="70555" y="9519"/>
                    <a:pt x="88081" y="27048"/>
                    <a:pt x="88103" y="4867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-2438483" y="1749655"/>
              <a:ext cx="78337" cy="78348"/>
            </a:xfrm>
            <a:custGeom>
              <a:avLst/>
              <a:gdLst>
                <a:gd name="connsiteX0" fmla="*/ 78703 w 78337"/>
                <a:gd name="connsiteY0" fmla="*/ 39503 h 78348"/>
                <a:gd name="connsiteX1" fmla="*/ 39534 w 78337"/>
                <a:gd name="connsiteY1" fmla="*/ 78678 h 78348"/>
                <a:gd name="connsiteX2" fmla="*/ 365 w 78337"/>
                <a:gd name="connsiteY2" fmla="*/ 39503 h 78348"/>
                <a:gd name="connsiteX3" fmla="*/ 39534 w 78337"/>
                <a:gd name="connsiteY3" fmla="*/ 329 h 78348"/>
                <a:gd name="connsiteX4" fmla="*/ 78703 w 78337"/>
                <a:gd name="connsiteY4" fmla="*/ 3950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03" y="39503"/>
                  </a:moveTo>
                  <a:cubicBezTo>
                    <a:pt x="78703" y="61139"/>
                    <a:pt x="61166" y="78678"/>
                    <a:pt x="39534" y="78678"/>
                  </a:cubicBezTo>
                  <a:cubicBezTo>
                    <a:pt x="17902" y="78678"/>
                    <a:pt x="365" y="61139"/>
                    <a:pt x="365" y="39503"/>
                  </a:cubicBezTo>
                  <a:cubicBezTo>
                    <a:pt x="365" y="17868"/>
                    <a:pt x="17902" y="329"/>
                    <a:pt x="39534" y="329"/>
                  </a:cubicBezTo>
                  <a:cubicBezTo>
                    <a:pt x="61166" y="329"/>
                    <a:pt x="78703" y="17868"/>
                    <a:pt x="78703" y="3950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-2447399" y="1740260"/>
              <a:ext cx="96669" cy="96944"/>
            </a:xfrm>
            <a:custGeom>
              <a:avLst/>
              <a:gdLst>
                <a:gd name="connsiteX0" fmla="*/ 54398 w 96669"/>
                <a:gd name="connsiteY0" fmla="*/ 96552 h 96944"/>
                <a:gd name="connsiteX1" fmla="*/ 96386 w 96669"/>
                <a:gd name="connsiteY1" fmla="*/ 42726 h 96944"/>
                <a:gd name="connsiteX2" fmla="*/ 54398 w 96669"/>
                <a:gd name="connsiteY2" fmla="*/ 732 h 96944"/>
                <a:gd name="connsiteX3" fmla="*/ 48198 w 96669"/>
                <a:gd name="connsiteY3" fmla="*/ 76 h 96944"/>
                <a:gd name="connsiteX4" fmla="*/ 45004 w 96669"/>
                <a:gd name="connsiteY4" fmla="*/ 357 h 96944"/>
                <a:gd name="connsiteX5" fmla="*/ 205 w 96669"/>
                <a:gd name="connsiteY5" fmla="*/ 51934 h 96944"/>
                <a:gd name="connsiteX6" fmla="*/ 45004 w 96669"/>
                <a:gd name="connsiteY6" fmla="*/ 96740 h 96944"/>
                <a:gd name="connsiteX7" fmla="*/ 48198 w 96669"/>
                <a:gd name="connsiteY7" fmla="*/ 97021 h 96944"/>
                <a:gd name="connsiteX8" fmla="*/ 54398 w 96669"/>
                <a:gd name="connsiteY8" fmla="*/ 96365 h 96944"/>
                <a:gd name="connsiteX9" fmla="*/ 9029 w 96669"/>
                <a:gd name="connsiteY9" fmla="*/ 48638 h 96944"/>
                <a:gd name="connsiteX10" fmla="*/ 48198 w 96669"/>
                <a:gd name="connsiteY10" fmla="*/ 9464 h 96944"/>
                <a:gd name="connsiteX11" fmla="*/ 87367 w 96669"/>
                <a:gd name="connsiteY11" fmla="*/ 48638 h 96944"/>
                <a:gd name="connsiteX12" fmla="*/ 48198 w 96669"/>
                <a:gd name="connsiteY12" fmla="*/ 87813 h 96944"/>
                <a:gd name="connsiteX13" fmla="*/ 8979 w 96669"/>
                <a:gd name="connsiteY13" fmla="*/ 48646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98" y="96552"/>
                  </a:moveTo>
                  <a:cubicBezTo>
                    <a:pt x="80857" y="93286"/>
                    <a:pt x="99652" y="69181"/>
                    <a:pt x="96386" y="42726"/>
                  </a:cubicBezTo>
                  <a:cubicBezTo>
                    <a:pt x="93668" y="20756"/>
                    <a:pt x="76365" y="3443"/>
                    <a:pt x="54398" y="732"/>
                  </a:cubicBezTo>
                  <a:cubicBezTo>
                    <a:pt x="52351" y="372"/>
                    <a:pt x="50275" y="148"/>
                    <a:pt x="48198" y="76"/>
                  </a:cubicBezTo>
                  <a:cubicBezTo>
                    <a:pt x="47074" y="76"/>
                    <a:pt x="46035" y="357"/>
                    <a:pt x="45004" y="357"/>
                  </a:cubicBezTo>
                  <a:cubicBezTo>
                    <a:pt x="18394" y="2232"/>
                    <a:pt x="-1662" y="25320"/>
                    <a:pt x="205" y="51934"/>
                  </a:cubicBezTo>
                  <a:cubicBezTo>
                    <a:pt x="1899" y="75945"/>
                    <a:pt x="20997" y="95052"/>
                    <a:pt x="45004" y="96740"/>
                  </a:cubicBezTo>
                  <a:cubicBezTo>
                    <a:pt x="46035" y="96740"/>
                    <a:pt x="47074" y="97021"/>
                    <a:pt x="48198" y="97021"/>
                  </a:cubicBezTo>
                  <a:cubicBezTo>
                    <a:pt x="50275" y="96949"/>
                    <a:pt x="52351" y="96725"/>
                    <a:pt x="54398" y="96365"/>
                  </a:cubicBezTo>
                  <a:close/>
                  <a:moveTo>
                    <a:pt x="9029" y="48638"/>
                  </a:moveTo>
                  <a:cubicBezTo>
                    <a:pt x="9029" y="27000"/>
                    <a:pt x="26563" y="9464"/>
                    <a:pt x="48198" y="9464"/>
                  </a:cubicBezTo>
                  <a:cubicBezTo>
                    <a:pt x="69834" y="9464"/>
                    <a:pt x="87367" y="27000"/>
                    <a:pt x="87367" y="48638"/>
                  </a:cubicBezTo>
                  <a:cubicBezTo>
                    <a:pt x="87367" y="70277"/>
                    <a:pt x="69834" y="87813"/>
                    <a:pt x="48198" y="87813"/>
                  </a:cubicBezTo>
                  <a:cubicBezTo>
                    <a:pt x="26556" y="87820"/>
                    <a:pt x="9001" y="70292"/>
                    <a:pt x="8979" y="486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-2973876" y="3468800"/>
              <a:ext cx="78337" cy="78348"/>
            </a:xfrm>
            <a:custGeom>
              <a:avLst/>
              <a:gdLst>
                <a:gd name="connsiteX0" fmla="*/ 78629 w 78337"/>
                <a:gd name="connsiteY0" fmla="*/ 39742 h 78348"/>
                <a:gd name="connsiteX1" fmla="*/ 39460 w 78337"/>
                <a:gd name="connsiteY1" fmla="*/ 78916 h 78348"/>
                <a:gd name="connsiteX2" fmla="*/ 291 w 78337"/>
                <a:gd name="connsiteY2" fmla="*/ 39742 h 78348"/>
                <a:gd name="connsiteX3" fmla="*/ 39460 w 78337"/>
                <a:gd name="connsiteY3" fmla="*/ 567 h 78348"/>
                <a:gd name="connsiteX4" fmla="*/ 78629 w 78337"/>
                <a:gd name="connsiteY4" fmla="*/ 3974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9" y="39742"/>
                  </a:moveTo>
                  <a:cubicBezTo>
                    <a:pt x="78629" y="61377"/>
                    <a:pt x="61092" y="78916"/>
                    <a:pt x="39460" y="78916"/>
                  </a:cubicBezTo>
                  <a:cubicBezTo>
                    <a:pt x="17828" y="78916"/>
                    <a:pt x="291" y="61377"/>
                    <a:pt x="291" y="39742"/>
                  </a:cubicBezTo>
                  <a:cubicBezTo>
                    <a:pt x="291" y="18106"/>
                    <a:pt x="17828" y="567"/>
                    <a:pt x="39460" y="567"/>
                  </a:cubicBezTo>
                  <a:cubicBezTo>
                    <a:pt x="61092" y="567"/>
                    <a:pt x="78629" y="18106"/>
                    <a:pt x="78629" y="3974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-2982792" y="3459405"/>
              <a:ext cx="96669" cy="96944"/>
            </a:xfrm>
            <a:custGeom>
              <a:avLst/>
              <a:gdLst>
                <a:gd name="connsiteX0" fmla="*/ 54381 w 96669"/>
                <a:gd name="connsiteY0" fmla="*/ 96607 h 96944"/>
                <a:gd name="connsiteX1" fmla="*/ 96369 w 96669"/>
                <a:gd name="connsiteY1" fmla="*/ 42781 h 96944"/>
                <a:gd name="connsiteX2" fmla="*/ 54381 w 96669"/>
                <a:gd name="connsiteY2" fmla="*/ 788 h 96944"/>
                <a:gd name="connsiteX3" fmla="*/ 48181 w 96669"/>
                <a:gd name="connsiteY3" fmla="*/ 132 h 96944"/>
                <a:gd name="connsiteX4" fmla="*/ 44987 w 96669"/>
                <a:gd name="connsiteY4" fmla="*/ 413 h 96944"/>
                <a:gd name="connsiteX5" fmla="*/ 188 w 96669"/>
                <a:gd name="connsiteY5" fmla="*/ 51989 h 96944"/>
                <a:gd name="connsiteX6" fmla="*/ 44987 w 96669"/>
                <a:gd name="connsiteY6" fmla="*/ 96795 h 96944"/>
                <a:gd name="connsiteX7" fmla="*/ 48181 w 96669"/>
                <a:gd name="connsiteY7" fmla="*/ 97076 h 96944"/>
                <a:gd name="connsiteX8" fmla="*/ 54381 w 96669"/>
                <a:gd name="connsiteY8" fmla="*/ 96420 h 96944"/>
                <a:gd name="connsiteX9" fmla="*/ 9012 w 96669"/>
                <a:gd name="connsiteY9" fmla="*/ 48694 h 96944"/>
                <a:gd name="connsiteX10" fmla="*/ 48181 w 96669"/>
                <a:gd name="connsiteY10" fmla="*/ 9520 h 96944"/>
                <a:gd name="connsiteX11" fmla="*/ 87350 w 96669"/>
                <a:gd name="connsiteY11" fmla="*/ 48694 h 96944"/>
                <a:gd name="connsiteX12" fmla="*/ 48181 w 96669"/>
                <a:gd name="connsiteY12" fmla="*/ 87868 h 96944"/>
                <a:gd name="connsiteX13" fmla="*/ 8962 w 96669"/>
                <a:gd name="connsiteY13" fmla="*/ 48701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81" y="96607"/>
                  </a:moveTo>
                  <a:cubicBezTo>
                    <a:pt x="80840" y="93341"/>
                    <a:pt x="99634" y="69237"/>
                    <a:pt x="96369" y="42781"/>
                  </a:cubicBezTo>
                  <a:cubicBezTo>
                    <a:pt x="93651" y="20811"/>
                    <a:pt x="76348" y="3499"/>
                    <a:pt x="54381" y="788"/>
                  </a:cubicBezTo>
                  <a:cubicBezTo>
                    <a:pt x="52334" y="427"/>
                    <a:pt x="50257" y="204"/>
                    <a:pt x="48181" y="132"/>
                  </a:cubicBezTo>
                  <a:cubicBezTo>
                    <a:pt x="47056" y="132"/>
                    <a:pt x="46018" y="413"/>
                    <a:pt x="44987" y="413"/>
                  </a:cubicBezTo>
                  <a:cubicBezTo>
                    <a:pt x="18377" y="2288"/>
                    <a:pt x="-1679" y="25375"/>
                    <a:pt x="188" y="51989"/>
                  </a:cubicBezTo>
                  <a:cubicBezTo>
                    <a:pt x="1882" y="76000"/>
                    <a:pt x="20980" y="95108"/>
                    <a:pt x="44987" y="96795"/>
                  </a:cubicBezTo>
                  <a:cubicBezTo>
                    <a:pt x="46018" y="96795"/>
                    <a:pt x="47056" y="97076"/>
                    <a:pt x="48181" y="97076"/>
                  </a:cubicBezTo>
                  <a:cubicBezTo>
                    <a:pt x="50257" y="97004"/>
                    <a:pt x="52334" y="96780"/>
                    <a:pt x="54381" y="96420"/>
                  </a:cubicBezTo>
                  <a:close/>
                  <a:moveTo>
                    <a:pt x="9012" y="48694"/>
                  </a:moveTo>
                  <a:cubicBezTo>
                    <a:pt x="9012" y="27056"/>
                    <a:pt x="26545" y="9520"/>
                    <a:pt x="48181" y="9520"/>
                  </a:cubicBezTo>
                  <a:cubicBezTo>
                    <a:pt x="69816" y="9520"/>
                    <a:pt x="87350" y="27056"/>
                    <a:pt x="87350" y="48694"/>
                  </a:cubicBezTo>
                  <a:cubicBezTo>
                    <a:pt x="87350" y="70333"/>
                    <a:pt x="69816" y="87868"/>
                    <a:pt x="48181" y="87868"/>
                  </a:cubicBezTo>
                  <a:cubicBezTo>
                    <a:pt x="26538" y="87876"/>
                    <a:pt x="8983" y="70347"/>
                    <a:pt x="8962" y="487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-2504233" y="3656683"/>
              <a:ext cx="78337" cy="78348"/>
            </a:xfrm>
            <a:custGeom>
              <a:avLst/>
              <a:gdLst>
                <a:gd name="connsiteX0" fmla="*/ 78694 w 78337"/>
                <a:gd name="connsiteY0" fmla="*/ 39768 h 78348"/>
                <a:gd name="connsiteX1" fmla="*/ 39525 w 78337"/>
                <a:gd name="connsiteY1" fmla="*/ 78942 h 78348"/>
                <a:gd name="connsiteX2" fmla="*/ 356 w 78337"/>
                <a:gd name="connsiteY2" fmla="*/ 39768 h 78348"/>
                <a:gd name="connsiteX3" fmla="*/ 39525 w 78337"/>
                <a:gd name="connsiteY3" fmla="*/ 593 h 78348"/>
                <a:gd name="connsiteX4" fmla="*/ 78694 w 78337"/>
                <a:gd name="connsiteY4" fmla="*/ 397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94" y="39768"/>
                  </a:moveTo>
                  <a:cubicBezTo>
                    <a:pt x="78694" y="61403"/>
                    <a:pt x="61157" y="78942"/>
                    <a:pt x="39525" y="78942"/>
                  </a:cubicBezTo>
                  <a:cubicBezTo>
                    <a:pt x="17893" y="78942"/>
                    <a:pt x="356" y="61403"/>
                    <a:pt x="356" y="39768"/>
                  </a:cubicBezTo>
                  <a:cubicBezTo>
                    <a:pt x="356" y="18132"/>
                    <a:pt x="17893" y="593"/>
                    <a:pt x="39525" y="593"/>
                  </a:cubicBezTo>
                  <a:cubicBezTo>
                    <a:pt x="61157" y="593"/>
                    <a:pt x="78694" y="18132"/>
                    <a:pt x="78694" y="397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-2513149" y="3647288"/>
              <a:ext cx="96669" cy="96944"/>
            </a:xfrm>
            <a:custGeom>
              <a:avLst/>
              <a:gdLst>
                <a:gd name="connsiteX0" fmla="*/ 54396 w 96669"/>
                <a:gd name="connsiteY0" fmla="*/ 794 h 96944"/>
                <a:gd name="connsiteX1" fmla="*/ 48196 w 96669"/>
                <a:gd name="connsiteY1" fmla="*/ 138 h 96944"/>
                <a:gd name="connsiteX2" fmla="*/ 45002 w 96669"/>
                <a:gd name="connsiteY2" fmla="*/ 419 h 96944"/>
                <a:gd name="connsiteX3" fmla="*/ 203 w 96669"/>
                <a:gd name="connsiteY3" fmla="*/ 51995 h 96944"/>
                <a:gd name="connsiteX4" fmla="*/ 45002 w 96669"/>
                <a:gd name="connsiteY4" fmla="*/ 96801 h 96944"/>
                <a:gd name="connsiteX5" fmla="*/ 48196 w 96669"/>
                <a:gd name="connsiteY5" fmla="*/ 97082 h 96944"/>
                <a:gd name="connsiteX6" fmla="*/ 54396 w 96669"/>
                <a:gd name="connsiteY6" fmla="*/ 96426 h 96944"/>
                <a:gd name="connsiteX7" fmla="*/ 96384 w 96669"/>
                <a:gd name="connsiteY7" fmla="*/ 42600 h 96944"/>
                <a:gd name="connsiteX8" fmla="*/ 54396 w 96669"/>
                <a:gd name="connsiteY8" fmla="*/ 606 h 96944"/>
                <a:gd name="connsiteX9" fmla="*/ 87365 w 96669"/>
                <a:gd name="connsiteY9" fmla="*/ 48707 h 96944"/>
                <a:gd name="connsiteX10" fmla="*/ 48196 w 96669"/>
                <a:gd name="connsiteY10" fmla="*/ 87882 h 96944"/>
                <a:gd name="connsiteX11" fmla="*/ 9027 w 96669"/>
                <a:gd name="connsiteY11" fmla="*/ 48707 h 96944"/>
                <a:gd name="connsiteX12" fmla="*/ 48196 w 96669"/>
                <a:gd name="connsiteY12" fmla="*/ 9533 h 96944"/>
                <a:gd name="connsiteX13" fmla="*/ 87336 w 96669"/>
                <a:gd name="connsiteY13" fmla="*/ 48707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96" y="794"/>
                  </a:moveTo>
                  <a:cubicBezTo>
                    <a:pt x="52349" y="433"/>
                    <a:pt x="50272" y="210"/>
                    <a:pt x="48196" y="138"/>
                  </a:cubicBezTo>
                  <a:cubicBezTo>
                    <a:pt x="47071" y="138"/>
                    <a:pt x="46033" y="419"/>
                    <a:pt x="45002" y="419"/>
                  </a:cubicBezTo>
                  <a:cubicBezTo>
                    <a:pt x="18392" y="2294"/>
                    <a:pt x="-1664" y="25382"/>
                    <a:pt x="203" y="51995"/>
                  </a:cubicBezTo>
                  <a:cubicBezTo>
                    <a:pt x="1897" y="76006"/>
                    <a:pt x="20995" y="95114"/>
                    <a:pt x="45002" y="96801"/>
                  </a:cubicBezTo>
                  <a:cubicBezTo>
                    <a:pt x="46033" y="96801"/>
                    <a:pt x="47071" y="97082"/>
                    <a:pt x="48196" y="97082"/>
                  </a:cubicBezTo>
                  <a:cubicBezTo>
                    <a:pt x="50272" y="97010"/>
                    <a:pt x="52349" y="96787"/>
                    <a:pt x="54396" y="96426"/>
                  </a:cubicBezTo>
                  <a:cubicBezTo>
                    <a:pt x="80855" y="93160"/>
                    <a:pt x="99650" y="69055"/>
                    <a:pt x="96384" y="42600"/>
                  </a:cubicBezTo>
                  <a:cubicBezTo>
                    <a:pt x="93666" y="20630"/>
                    <a:pt x="76363" y="3318"/>
                    <a:pt x="54396" y="606"/>
                  </a:cubicBezTo>
                  <a:close/>
                  <a:moveTo>
                    <a:pt x="87365" y="48707"/>
                  </a:moveTo>
                  <a:cubicBezTo>
                    <a:pt x="87365" y="70346"/>
                    <a:pt x="69831" y="87882"/>
                    <a:pt x="48196" y="87882"/>
                  </a:cubicBezTo>
                  <a:cubicBezTo>
                    <a:pt x="26561" y="87882"/>
                    <a:pt x="9027" y="70346"/>
                    <a:pt x="9027" y="48707"/>
                  </a:cubicBezTo>
                  <a:cubicBezTo>
                    <a:pt x="9027" y="27069"/>
                    <a:pt x="26561" y="9533"/>
                    <a:pt x="48196" y="9533"/>
                  </a:cubicBezTo>
                  <a:cubicBezTo>
                    <a:pt x="69810" y="9569"/>
                    <a:pt x="87314" y="27090"/>
                    <a:pt x="87336" y="487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-3556237" y="3036663"/>
              <a:ext cx="78337" cy="78348"/>
            </a:xfrm>
            <a:custGeom>
              <a:avLst/>
              <a:gdLst>
                <a:gd name="connsiteX0" fmla="*/ 78548 w 78337"/>
                <a:gd name="connsiteY0" fmla="*/ 39682 h 78348"/>
                <a:gd name="connsiteX1" fmla="*/ 39379 w 78337"/>
                <a:gd name="connsiteY1" fmla="*/ 78856 h 78348"/>
                <a:gd name="connsiteX2" fmla="*/ 210 w 78337"/>
                <a:gd name="connsiteY2" fmla="*/ 39682 h 78348"/>
                <a:gd name="connsiteX3" fmla="*/ 39379 w 78337"/>
                <a:gd name="connsiteY3" fmla="*/ 507 h 78348"/>
                <a:gd name="connsiteX4" fmla="*/ 78548 w 78337"/>
                <a:gd name="connsiteY4" fmla="*/ 3968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48" y="39682"/>
                  </a:moveTo>
                  <a:cubicBezTo>
                    <a:pt x="78548" y="61317"/>
                    <a:pt x="61011" y="78856"/>
                    <a:pt x="39379" y="78856"/>
                  </a:cubicBezTo>
                  <a:cubicBezTo>
                    <a:pt x="17747" y="78856"/>
                    <a:pt x="210" y="61317"/>
                    <a:pt x="210" y="39682"/>
                  </a:cubicBezTo>
                  <a:cubicBezTo>
                    <a:pt x="210" y="18046"/>
                    <a:pt x="17747" y="507"/>
                    <a:pt x="39379" y="507"/>
                  </a:cubicBezTo>
                  <a:cubicBezTo>
                    <a:pt x="61011" y="507"/>
                    <a:pt x="78548" y="18046"/>
                    <a:pt x="78548" y="3968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-3567013" y="3027263"/>
              <a:ext cx="98511" cy="98526"/>
            </a:xfrm>
            <a:custGeom>
              <a:avLst/>
              <a:gdLst>
                <a:gd name="connsiteX0" fmla="*/ 49993 w 98511"/>
                <a:gd name="connsiteY0" fmla="*/ 123 h 98526"/>
                <a:gd name="connsiteX1" fmla="*/ 53 w 98511"/>
                <a:gd name="connsiteY1" fmla="*/ 48692 h 98526"/>
                <a:gd name="connsiteX2" fmla="*/ 48616 w 98511"/>
                <a:gd name="connsiteY2" fmla="*/ 98639 h 98526"/>
                <a:gd name="connsiteX3" fmla="*/ 98555 w 98511"/>
                <a:gd name="connsiteY3" fmla="*/ 50069 h 98526"/>
                <a:gd name="connsiteX4" fmla="*/ 72724 w 98511"/>
                <a:gd name="connsiteY4" fmla="*/ 6043 h 98526"/>
                <a:gd name="connsiteX5" fmla="*/ 63237 w 98511"/>
                <a:gd name="connsiteY5" fmla="*/ 2192 h 98526"/>
                <a:gd name="connsiteX6" fmla="*/ 49993 w 98511"/>
                <a:gd name="connsiteY6" fmla="*/ 123 h 98526"/>
                <a:gd name="connsiteX7" fmla="*/ 49993 w 98511"/>
                <a:gd name="connsiteY7" fmla="*/ 87773 h 98526"/>
                <a:gd name="connsiteX8" fmla="*/ 10824 w 98511"/>
                <a:gd name="connsiteY8" fmla="*/ 48598 h 98526"/>
                <a:gd name="connsiteX9" fmla="*/ 49993 w 98511"/>
                <a:gd name="connsiteY9" fmla="*/ 9424 h 98526"/>
                <a:gd name="connsiteX10" fmla="*/ 89162 w 98511"/>
                <a:gd name="connsiteY10" fmla="*/ 48598 h 98526"/>
                <a:gd name="connsiteX11" fmla="*/ 49993 w 98511"/>
                <a:gd name="connsiteY11" fmla="*/ 87773 h 9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11" h="98526">
                  <a:moveTo>
                    <a:pt x="49993" y="123"/>
                  </a:moveTo>
                  <a:cubicBezTo>
                    <a:pt x="22792" y="-260"/>
                    <a:pt x="435" y="21487"/>
                    <a:pt x="53" y="48692"/>
                  </a:cubicBezTo>
                  <a:cubicBezTo>
                    <a:pt x="-322" y="75897"/>
                    <a:pt x="21415" y="98257"/>
                    <a:pt x="48616" y="98639"/>
                  </a:cubicBezTo>
                  <a:cubicBezTo>
                    <a:pt x="75817" y="99014"/>
                    <a:pt x="98173" y="77275"/>
                    <a:pt x="98555" y="50069"/>
                  </a:cubicBezTo>
                  <a:cubicBezTo>
                    <a:pt x="98808" y="31726"/>
                    <a:pt x="88859" y="14760"/>
                    <a:pt x="72724" y="6043"/>
                  </a:cubicBezTo>
                  <a:cubicBezTo>
                    <a:pt x="69711" y="4413"/>
                    <a:pt x="66531" y="3122"/>
                    <a:pt x="63237" y="2192"/>
                  </a:cubicBezTo>
                  <a:cubicBezTo>
                    <a:pt x="58940" y="880"/>
                    <a:pt x="54484" y="180"/>
                    <a:pt x="49993" y="123"/>
                  </a:cubicBezTo>
                  <a:close/>
                  <a:moveTo>
                    <a:pt x="49993" y="87773"/>
                  </a:moveTo>
                  <a:cubicBezTo>
                    <a:pt x="28357" y="87773"/>
                    <a:pt x="10824" y="70237"/>
                    <a:pt x="10824" y="48598"/>
                  </a:cubicBezTo>
                  <a:cubicBezTo>
                    <a:pt x="10824" y="26960"/>
                    <a:pt x="28357" y="9424"/>
                    <a:pt x="49993" y="9424"/>
                  </a:cubicBezTo>
                  <a:cubicBezTo>
                    <a:pt x="71628" y="9424"/>
                    <a:pt x="89162" y="26960"/>
                    <a:pt x="89162" y="48598"/>
                  </a:cubicBezTo>
                  <a:cubicBezTo>
                    <a:pt x="89140" y="70223"/>
                    <a:pt x="71614" y="87751"/>
                    <a:pt x="49993" y="877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-3293231" y="3008478"/>
              <a:ext cx="78337" cy="78348"/>
            </a:xfrm>
            <a:custGeom>
              <a:avLst/>
              <a:gdLst>
                <a:gd name="connsiteX0" fmla="*/ 78584 w 78337"/>
                <a:gd name="connsiteY0" fmla="*/ 39678 h 78348"/>
                <a:gd name="connsiteX1" fmla="*/ 39416 w 78337"/>
                <a:gd name="connsiteY1" fmla="*/ 78852 h 78348"/>
                <a:gd name="connsiteX2" fmla="*/ 247 w 78337"/>
                <a:gd name="connsiteY2" fmla="*/ 39678 h 78348"/>
                <a:gd name="connsiteX3" fmla="*/ 39416 w 78337"/>
                <a:gd name="connsiteY3" fmla="*/ 504 h 78348"/>
                <a:gd name="connsiteX4" fmla="*/ 78584 w 78337"/>
                <a:gd name="connsiteY4" fmla="*/ 3967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84" y="39678"/>
                  </a:moveTo>
                  <a:cubicBezTo>
                    <a:pt x="78584" y="61313"/>
                    <a:pt x="61048" y="78852"/>
                    <a:pt x="39416" y="78852"/>
                  </a:cubicBezTo>
                  <a:cubicBezTo>
                    <a:pt x="17783" y="78852"/>
                    <a:pt x="247" y="61313"/>
                    <a:pt x="247" y="39678"/>
                  </a:cubicBezTo>
                  <a:cubicBezTo>
                    <a:pt x="247" y="18043"/>
                    <a:pt x="17783" y="504"/>
                    <a:pt x="39416" y="504"/>
                  </a:cubicBezTo>
                  <a:cubicBezTo>
                    <a:pt x="61048" y="504"/>
                    <a:pt x="78584" y="18043"/>
                    <a:pt x="78584" y="396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-3302718" y="2999090"/>
              <a:ext cx="97125" cy="97045"/>
            </a:xfrm>
            <a:custGeom>
              <a:avLst/>
              <a:gdLst>
                <a:gd name="connsiteX0" fmla="*/ 97182 w 97125"/>
                <a:gd name="connsiteY0" fmla="*/ 48686 h 97045"/>
                <a:gd name="connsiteX1" fmla="*/ 54820 w 97125"/>
                <a:gd name="connsiteY1" fmla="*/ 773 h 97045"/>
                <a:gd name="connsiteX2" fmla="*/ 48620 w 97125"/>
                <a:gd name="connsiteY2" fmla="*/ 117 h 97045"/>
                <a:gd name="connsiteX3" fmla="*/ 45426 w 97125"/>
                <a:gd name="connsiteY3" fmla="*/ 398 h 97045"/>
                <a:gd name="connsiteX4" fmla="*/ 57 w 97125"/>
                <a:gd name="connsiteY4" fmla="*/ 48593 h 97045"/>
                <a:gd name="connsiteX5" fmla="*/ 48620 w 97125"/>
                <a:gd name="connsiteY5" fmla="*/ 97162 h 97045"/>
                <a:gd name="connsiteX6" fmla="*/ 97182 w 97125"/>
                <a:gd name="connsiteY6" fmla="*/ 48593 h 97045"/>
                <a:gd name="connsiteX7" fmla="*/ 48620 w 97125"/>
                <a:gd name="connsiteY7" fmla="*/ 87861 h 97045"/>
                <a:gd name="connsiteX8" fmla="*/ 9451 w 97125"/>
                <a:gd name="connsiteY8" fmla="*/ 48686 h 97045"/>
                <a:gd name="connsiteX9" fmla="*/ 48620 w 97125"/>
                <a:gd name="connsiteY9" fmla="*/ 9512 h 97045"/>
                <a:gd name="connsiteX10" fmla="*/ 87788 w 97125"/>
                <a:gd name="connsiteY10" fmla="*/ 48686 h 97045"/>
                <a:gd name="connsiteX11" fmla="*/ 48620 w 97125"/>
                <a:gd name="connsiteY11" fmla="*/ 87861 h 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045">
                  <a:moveTo>
                    <a:pt x="97182" y="48686"/>
                  </a:moveTo>
                  <a:cubicBezTo>
                    <a:pt x="97103" y="24337"/>
                    <a:pt x="78971" y="3837"/>
                    <a:pt x="54820" y="773"/>
                  </a:cubicBezTo>
                  <a:cubicBezTo>
                    <a:pt x="52772" y="412"/>
                    <a:pt x="50696" y="189"/>
                    <a:pt x="48620" y="117"/>
                  </a:cubicBezTo>
                  <a:cubicBezTo>
                    <a:pt x="47495" y="117"/>
                    <a:pt x="46457" y="398"/>
                    <a:pt x="45426" y="398"/>
                  </a:cubicBezTo>
                  <a:cubicBezTo>
                    <a:pt x="19984" y="2028"/>
                    <a:pt x="151" y="23089"/>
                    <a:pt x="57" y="48593"/>
                  </a:cubicBezTo>
                  <a:cubicBezTo>
                    <a:pt x="490" y="75235"/>
                    <a:pt x="21981" y="96730"/>
                    <a:pt x="48620" y="97162"/>
                  </a:cubicBezTo>
                  <a:cubicBezTo>
                    <a:pt x="75424" y="97126"/>
                    <a:pt x="97146" y="75401"/>
                    <a:pt x="97182" y="48593"/>
                  </a:cubicBezTo>
                  <a:close/>
                  <a:moveTo>
                    <a:pt x="48620" y="87861"/>
                  </a:moveTo>
                  <a:cubicBezTo>
                    <a:pt x="26984" y="87861"/>
                    <a:pt x="9451" y="70325"/>
                    <a:pt x="9451" y="48686"/>
                  </a:cubicBezTo>
                  <a:cubicBezTo>
                    <a:pt x="9451" y="27048"/>
                    <a:pt x="26984" y="9512"/>
                    <a:pt x="48620" y="9512"/>
                  </a:cubicBezTo>
                  <a:cubicBezTo>
                    <a:pt x="70255" y="9512"/>
                    <a:pt x="87788" y="27048"/>
                    <a:pt x="87788" y="48686"/>
                  </a:cubicBezTo>
                  <a:cubicBezTo>
                    <a:pt x="87767" y="70310"/>
                    <a:pt x="70241" y="87839"/>
                    <a:pt x="48620" y="8786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-2062765" y="3168182"/>
              <a:ext cx="78337" cy="78348"/>
            </a:xfrm>
            <a:custGeom>
              <a:avLst/>
              <a:gdLst>
                <a:gd name="connsiteX0" fmla="*/ 78755 w 78337"/>
                <a:gd name="connsiteY0" fmla="*/ 39700 h 78348"/>
                <a:gd name="connsiteX1" fmla="*/ 39586 w 78337"/>
                <a:gd name="connsiteY1" fmla="*/ 78874 h 78348"/>
                <a:gd name="connsiteX2" fmla="*/ 418 w 78337"/>
                <a:gd name="connsiteY2" fmla="*/ 39700 h 78348"/>
                <a:gd name="connsiteX3" fmla="*/ 39586 w 78337"/>
                <a:gd name="connsiteY3" fmla="*/ 526 h 78348"/>
                <a:gd name="connsiteX4" fmla="*/ 78755 w 78337"/>
                <a:gd name="connsiteY4" fmla="*/ 3970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55" y="39700"/>
                  </a:moveTo>
                  <a:cubicBezTo>
                    <a:pt x="78755" y="61336"/>
                    <a:pt x="61219" y="78874"/>
                    <a:pt x="39586" y="78874"/>
                  </a:cubicBezTo>
                  <a:cubicBezTo>
                    <a:pt x="17954" y="78874"/>
                    <a:pt x="418" y="61336"/>
                    <a:pt x="418" y="39700"/>
                  </a:cubicBezTo>
                  <a:cubicBezTo>
                    <a:pt x="418" y="18065"/>
                    <a:pt x="17954" y="526"/>
                    <a:pt x="39586" y="526"/>
                  </a:cubicBezTo>
                  <a:cubicBezTo>
                    <a:pt x="61219" y="526"/>
                    <a:pt x="78755" y="18065"/>
                    <a:pt x="78755" y="3970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-2072159" y="3158700"/>
              <a:ext cx="97060" cy="97132"/>
            </a:xfrm>
            <a:custGeom>
              <a:avLst/>
              <a:gdLst>
                <a:gd name="connsiteX0" fmla="*/ 45466 w 97060"/>
                <a:gd name="connsiteY0" fmla="*/ 490 h 97132"/>
                <a:gd name="connsiteX1" fmla="*/ 97 w 97060"/>
                <a:gd name="connsiteY1" fmla="*/ 48684 h 97132"/>
                <a:gd name="connsiteX2" fmla="*/ 48659 w 97060"/>
                <a:gd name="connsiteY2" fmla="*/ 97254 h 97132"/>
                <a:gd name="connsiteX3" fmla="*/ 97157 w 97060"/>
                <a:gd name="connsiteY3" fmla="*/ 48893 h 97132"/>
                <a:gd name="connsiteX4" fmla="*/ 54859 w 97060"/>
                <a:gd name="connsiteY4" fmla="*/ 778 h 97132"/>
                <a:gd name="connsiteX5" fmla="*/ 48659 w 97060"/>
                <a:gd name="connsiteY5" fmla="*/ 122 h 97132"/>
                <a:gd name="connsiteX6" fmla="*/ 45466 w 97060"/>
                <a:gd name="connsiteY6" fmla="*/ 403 h 97132"/>
                <a:gd name="connsiteX7" fmla="*/ 48659 w 97060"/>
                <a:gd name="connsiteY7" fmla="*/ 87859 h 97132"/>
                <a:gd name="connsiteX8" fmla="*/ 9491 w 97060"/>
                <a:gd name="connsiteY8" fmla="*/ 48684 h 97132"/>
                <a:gd name="connsiteX9" fmla="*/ 48659 w 97060"/>
                <a:gd name="connsiteY9" fmla="*/ 9510 h 97132"/>
                <a:gd name="connsiteX10" fmla="*/ 87828 w 97060"/>
                <a:gd name="connsiteY10" fmla="*/ 48684 h 97132"/>
                <a:gd name="connsiteX11" fmla="*/ 48659 w 97060"/>
                <a:gd name="connsiteY11" fmla="*/ 87859 h 9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0" h="97132">
                  <a:moveTo>
                    <a:pt x="45466" y="490"/>
                  </a:moveTo>
                  <a:cubicBezTo>
                    <a:pt x="20024" y="2119"/>
                    <a:pt x="190" y="23181"/>
                    <a:pt x="97" y="48684"/>
                  </a:cubicBezTo>
                  <a:cubicBezTo>
                    <a:pt x="522" y="75327"/>
                    <a:pt x="22020" y="96829"/>
                    <a:pt x="48659" y="97254"/>
                  </a:cubicBezTo>
                  <a:cubicBezTo>
                    <a:pt x="75406" y="97297"/>
                    <a:pt x="97114" y="75644"/>
                    <a:pt x="97157" y="48893"/>
                  </a:cubicBezTo>
                  <a:cubicBezTo>
                    <a:pt x="97193" y="24486"/>
                    <a:pt x="79069" y="3864"/>
                    <a:pt x="54859" y="778"/>
                  </a:cubicBezTo>
                  <a:cubicBezTo>
                    <a:pt x="52812" y="418"/>
                    <a:pt x="50736" y="194"/>
                    <a:pt x="48659" y="122"/>
                  </a:cubicBezTo>
                  <a:cubicBezTo>
                    <a:pt x="47535" y="122"/>
                    <a:pt x="46497" y="403"/>
                    <a:pt x="45466" y="403"/>
                  </a:cubicBezTo>
                  <a:close/>
                  <a:moveTo>
                    <a:pt x="48659" y="87859"/>
                  </a:moveTo>
                  <a:cubicBezTo>
                    <a:pt x="27024" y="87859"/>
                    <a:pt x="9491" y="70323"/>
                    <a:pt x="9491" y="48684"/>
                  </a:cubicBezTo>
                  <a:cubicBezTo>
                    <a:pt x="9491" y="27046"/>
                    <a:pt x="27024" y="9510"/>
                    <a:pt x="48659" y="9510"/>
                  </a:cubicBezTo>
                  <a:cubicBezTo>
                    <a:pt x="70295" y="9510"/>
                    <a:pt x="87828" y="27046"/>
                    <a:pt x="87828" y="48684"/>
                  </a:cubicBezTo>
                  <a:cubicBezTo>
                    <a:pt x="87806" y="70309"/>
                    <a:pt x="70280" y="87837"/>
                    <a:pt x="48659" y="8785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-2898732" y="-364044"/>
              <a:ext cx="78337" cy="78348"/>
            </a:xfrm>
            <a:custGeom>
              <a:avLst/>
              <a:gdLst>
                <a:gd name="connsiteX0" fmla="*/ 78639 w 78337"/>
                <a:gd name="connsiteY0" fmla="*/ 39210 h 78348"/>
                <a:gd name="connsiteX1" fmla="*/ 39470 w 78337"/>
                <a:gd name="connsiteY1" fmla="*/ 78385 h 78348"/>
                <a:gd name="connsiteX2" fmla="*/ 302 w 78337"/>
                <a:gd name="connsiteY2" fmla="*/ 39210 h 78348"/>
                <a:gd name="connsiteX3" fmla="*/ 39470 w 78337"/>
                <a:gd name="connsiteY3" fmla="*/ 36 h 78348"/>
                <a:gd name="connsiteX4" fmla="*/ 78639 w 78337"/>
                <a:gd name="connsiteY4" fmla="*/ 3921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39" y="39210"/>
                  </a:moveTo>
                  <a:cubicBezTo>
                    <a:pt x="78639" y="60846"/>
                    <a:pt x="61103" y="78385"/>
                    <a:pt x="39470" y="78385"/>
                  </a:cubicBezTo>
                  <a:cubicBezTo>
                    <a:pt x="17838" y="78385"/>
                    <a:pt x="302" y="60846"/>
                    <a:pt x="302" y="39210"/>
                  </a:cubicBezTo>
                  <a:cubicBezTo>
                    <a:pt x="302" y="17575"/>
                    <a:pt x="17838" y="36"/>
                    <a:pt x="39470" y="36"/>
                  </a:cubicBezTo>
                  <a:cubicBezTo>
                    <a:pt x="61103" y="36"/>
                    <a:pt x="78639" y="17575"/>
                    <a:pt x="78639" y="3921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-2908121" y="-375457"/>
              <a:ext cx="99054" cy="99072"/>
            </a:xfrm>
            <a:custGeom>
              <a:avLst/>
              <a:gdLst>
                <a:gd name="connsiteX0" fmla="*/ 48627 w 99054"/>
                <a:gd name="connsiteY0" fmla="*/ 99071 h 99072"/>
                <a:gd name="connsiteX1" fmla="*/ 99115 w 99054"/>
                <a:gd name="connsiteY1" fmla="*/ 50512 h 99072"/>
                <a:gd name="connsiteX2" fmla="*/ 50567 w 99054"/>
                <a:gd name="connsiteY2" fmla="*/ 18 h 99072"/>
                <a:gd name="connsiteX3" fmla="*/ 79 w 99054"/>
                <a:gd name="connsiteY3" fmla="*/ 48576 h 99072"/>
                <a:gd name="connsiteX4" fmla="*/ 36040 w 99054"/>
                <a:gd name="connsiteY4" fmla="*/ 97189 h 99072"/>
                <a:gd name="connsiteX5" fmla="*/ 45412 w 99054"/>
                <a:gd name="connsiteY5" fmla="*/ 98688 h 99072"/>
                <a:gd name="connsiteX6" fmla="*/ 48606 w 99054"/>
                <a:gd name="connsiteY6" fmla="*/ 98970 h 99072"/>
                <a:gd name="connsiteX7" fmla="*/ 48627 w 99054"/>
                <a:gd name="connsiteY7" fmla="*/ 11420 h 99072"/>
                <a:gd name="connsiteX8" fmla="*/ 87796 w 99054"/>
                <a:gd name="connsiteY8" fmla="*/ 50595 h 99072"/>
                <a:gd name="connsiteX9" fmla="*/ 48627 w 99054"/>
                <a:gd name="connsiteY9" fmla="*/ 89769 h 99072"/>
                <a:gd name="connsiteX10" fmla="*/ 9459 w 99054"/>
                <a:gd name="connsiteY10" fmla="*/ 50595 h 99072"/>
                <a:gd name="connsiteX11" fmla="*/ 48627 w 99054"/>
                <a:gd name="connsiteY11" fmla="*/ 11420 h 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54" h="99072">
                  <a:moveTo>
                    <a:pt x="48627" y="99071"/>
                  </a:moveTo>
                  <a:cubicBezTo>
                    <a:pt x="75973" y="99605"/>
                    <a:pt x="98581" y="77865"/>
                    <a:pt x="99115" y="50512"/>
                  </a:cubicBezTo>
                  <a:cubicBezTo>
                    <a:pt x="99649" y="23160"/>
                    <a:pt x="77912" y="553"/>
                    <a:pt x="50567" y="18"/>
                  </a:cubicBezTo>
                  <a:cubicBezTo>
                    <a:pt x="23214" y="-517"/>
                    <a:pt x="613" y="21224"/>
                    <a:pt x="79" y="48576"/>
                  </a:cubicBezTo>
                  <a:cubicBezTo>
                    <a:pt x="-360" y="71068"/>
                    <a:pt x="14404" y="91032"/>
                    <a:pt x="36040" y="97189"/>
                  </a:cubicBezTo>
                  <a:cubicBezTo>
                    <a:pt x="39104" y="98021"/>
                    <a:pt x="42240" y="98524"/>
                    <a:pt x="45412" y="98688"/>
                  </a:cubicBezTo>
                  <a:cubicBezTo>
                    <a:pt x="46443" y="98688"/>
                    <a:pt x="47481" y="98970"/>
                    <a:pt x="48606" y="98970"/>
                  </a:cubicBezTo>
                  <a:close/>
                  <a:moveTo>
                    <a:pt x="48627" y="11420"/>
                  </a:moveTo>
                  <a:cubicBezTo>
                    <a:pt x="70263" y="11420"/>
                    <a:pt x="87796" y="28959"/>
                    <a:pt x="87796" y="50595"/>
                  </a:cubicBezTo>
                  <a:cubicBezTo>
                    <a:pt x="87796" y="72230"/>
                    <a:pt x="70263" y="89769"/>
                    <a:pt x="48627" y="89769"/>
                  </a:cubicBezTo>
                  <a:cubicBezTo>
                    <a:pt x="26992" y="89769"/>
                    <a:pt x="9459" y="72230"/>
                    <a:pt x="9459" y="50595"/>
                  </a:cubicBezTo>
                  <a:cubicBezTo>
                    <a:pt x="9480" y="28968"/>
                    <a:pt x="27007" y="11440"/>
                    <a:pt x="48627" y="1142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-2363340" y="378098"/>
              <a:ext cx="78337" cy="78348"/>
            </a:xfrm>
            <a:custGeom>
              <a:avLst/>
              <a:gdLst>
                <a:gd name="connsiteX0" fmla="*/ 78713 w 78337"/>
                <a:gd name="connsiteY0" fmla="*/ 39313 h 78348"/>
                <a:gd name="connsiteX1" fmla="*/ 39545 w 78337"/>
                <a:gd name="connsiteY1" fmla="*/ 78488 h 78348"/>
                <a:gd name="connsiteX2" fmla="*/ 376 w 78337"/>
                <a:gd name="connsiteY2" fmla="*/ 39313 h 78348"/>
                <a:gd name="connsiteX3" fmla="*/ 39545 w 78337"/>
                <a:gd name="connsiteY3" fmla="*/ 139 h 78348"/>
                <a:gd name="connsiteX4" fmla="*/ 78713 w 78337"/>
                <a:gd name="connsiteY4" fmla="*/ 3931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3" y="39313"/>
                  </a:moveTo>
                  <a:cubicBezTo>
                    <a:pt x="78713" y="60949"/>
                    <a:pt x="61177" y="78488"/>
                    <a:pt x="39545" y="78488"/>
                  </a:cubicBezTo>
                  <a:cubicBezTo>
                    <a:pt x="17912" y="78488"/>
                    <a:pt x="376" y="60949"/>
                    <a:pt x="376" y="39313"/>
                  </a:cubicBezTo>
                  <a:cubicBezTo>
                    <a:pt x="376" y="17678"/>
                    <a:pt x="17912" y="139"/>
                    <a:pt x="39545" y="139"/>
                  </a:cubicBezTo>
                  <a:cubicBezTo>
                    <a:pt x="61177" y="139"/>
                    <a:pt x="78713" y="17678"/>
                    <a:pt x="78713" y="3931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-2372827" y="368702"/>
              <a:ext cx="97125" cy="97139"/>
            </a:xfrm>
            <a:custGeom>
              <a:avLst/>
              <a:gdLst>
                <a:gd name="connsiteX0" fmla="*/ 97212 w 97125"/>
                <a:gd name="connsiteY0" fmla="*/ 48602 h 97139"/>
                <a:gd name="connsiteX1" fmla="*/ 48650 w 97125"/>
                <a:gd name="connsiteY1" fmla="*/ 32 h 97139"/>
                <a:gd name="connsiteX2" fmla="*/ 87 w 97125"/>
                <a:gd name="connsiteY2" fmla="*/ 48602 h 97139"/>
                <a:gd name="connsiteX3" fmla="*/ 48650 w 97125"/>
                <a:gd name="connsiteY3" fmla="*/ 97171 h 97139"/>
                <a:gd name="connsiteX4" fmla="*/ 74603 w 97125"/>
                <a:gd name="connsiteY4" fmla="*/ 89564 h 97139"/>
                <a:gd name="connsiteX5" fmla="*/ 82022 w 97125"/>
                <a:gd name="connsiteY5" fmla="*/ 83738 h 97139"/>
                <a:gd name="connsiteX6" fmla="*/ 97162 w 97125"/>
                <a:gd name="connsiteY6" fmla="*/ 48695 h 97139"/>
                <a:gd name="connsiteX7" fmla="*/ 48650 w 97125"/>
                <a:gd name="connsiteY7" fmla="*/ 9427 h 97139"/>
                <a:gd name="connsiteX8" fmla="*/ 87818 w 97125"/>
                <a:gd name="connsiteY8" fmla="*/ 48602 h 97139"/>
                <a:gd name="connsiteX9" fmla="*/ 48650 w 97125"/>
                <a:gd name="connsiteY9" fmla="*/ 87776 h 97139"/>
                <a:gd name="connsiteX10" fmla="*/ 9481 w 97125"/>
                <a:gd name="connsiteY10" fmla="*/ 48602 h 97139"/>
                <a:gd name="connsiteX11" fmla="*/ 48650 w 97125"/>
                <a:gd name="connsiteY11" fmla="*/ 9406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97212" y="48602"/>
                  </a:moveTo>
                  <a:cubicBezTo>
                    <a:pt x="97212" y="21779"/>
                    <a:pt x="75469" y="32"/>
                    <a:pt x="48650" y="32"/>
                  </a:cubicBezTo>
                  <a:cubicBezTo>
                    <a:pt x="21831" y="32"/>
                    <a:pt x="87" y="21779"/>
                    <a:pt x="87" y="48602"/>
                  </a:cubicBezTo>
                  <a:cubicBezTo>
                    <a:pt x="87" y="75424"/>
                    <a:pt x="21831" y="97171"/>
                    <a:pt x="48650" y="97171"/>
                  </a:cubicBezTo>
                  <a:cubicBezTo>
                    <a:pt x="57849" y="97178"/>
                    <a:pt x="66861" y="94539"/>
                    <a:pt x="74603" y="89564"/>
                  </a:cubicBezTo>
                  <a:cubicBezTo>
                    <a:pt x="77271" y="87884"/>
                    <a:pt x="79758" y="85937"/>
                    <a:pt x="82022" y="83738"/>
                  </a:cubicBezTo>
                  <a:cubicBezTo>
                    <a:pt x="91683" y="74646"/>
                    <a:pt x="97162" y="61963"/>
                    <a:pt x="97162" y="48695"/>
                  </a:cubicBezTo>
                  <a:close/>
                  <a:moveTo>
                    <a:pt x="48650" y="9427"/>
                  </a:moveTo>
                  <a:cubicBezTo>
                    <a:pt x="70285" y="9427"/>
                    <a:pt x="87818" y="26963"/>
                    <a:pt x="87818" y="48602"/>
                  </a:cubicBezTo>
                  <a:cubicBezTo>
                    <a:pt x="87818" y="70240"/>
                    <a:pt x="70285" y="87776"/>
                    <a:pt x="48650" y="87776"/>
                  </a:cubicBezTo>
                  <a:cubicBezTo>
                    <a:pt x="27014" y="87776"/>
                    <a:pt x="9481" y="70240"/>
                    <a:pt x="9481" y="48602"/>
                  </a:cubicBezTo>
                  <a:cubicBezTo>
                    <a:pt x="9488" y="26963"/>
                    <a:pt x="27014" y="9427"/>
                    <a:pt x="48650" y="940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-2363340" y="180820"/>
              <a:ext cx="78337" cy="78348"/>
            </a:xfrm>
            <a:custGeom>
              <a:avLst/>
              <a:gdLst>
                <a:gd name="connsiteX0" fmla="*/ 78713 w 78337"/>
                <a:gd name="connsiteY0" fmla="*/ 39286 h 78348"/>
                <a:gd name="connsiteX1" fmla="*/ 39545 w 78337"/>
                <a:gd name="connsiteY1" fmla="*/ 78460 h 78348"/>
                <a:gd name="connsiteX2" fmla="*/ 376 w 78337"/>
                <a:gd name="connsiteY2" fmla="*/ 39286 h 78348"/>
                <a:gd name="connsiteX3" fmla="*/ 39545 w 78337"/>
                <a:gd name="connsiteY3" fmla="*/ 111 h 78348"/>
                <a:gd name="connsiteX4" fmla="*/ 78713 w 78337"/>
                <a:gd name="connsiteY4" fmla="*/ 3928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3" y="39286"/>
                  </a:moveTo>
                  <a:cubicBezTo>
                    <a:pt x="78713" y="60921"/>
                    <a:pt x="61177" y="78460"/>
                    <a:pt x="39545" y="78460"/>
                  </a:cubicBezTo>
                  <a:cubicBezTo>
                    <a:pt x="17912" y="78460"/>
                    <a:pt x="376" y="60921"/>
                    <a:pt x="376" y="39286"/>
                  </a:cubicBezTo>
                  <a:cubicBezTo>
                    <a:pt x="376" y="17650"/>
                    <a:pt x="17912" y="111"/>
                    <a:pt x="39545" y="111"/>
                  </a:cubicBezTo>
                  <a:cubicBezTo>
                    <a:pt x="61177" y="111"/>
                    <a:pt x="78713" y="17650"/>
                    <a:pt x="78713" y="3928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-2373102" y="171141"/>
              <a:ext cx="97428" cy="97413"/>
            </a:xfrm>
            <a:custGeom>
              <a:avLst/>
              <a:gdLst>
                <a:gd name="connsiteX0" fmla="*/ 97486 w 97428"/>
                <a:gd name="connsiteY0" fmla="*/ 48879 h 97413"/>
                <a:gd name="connsiteX1" fmla="*/ 48931 w 97428"/>
                <a:gd name="connsiteY1" fmla="*/ 26 h 97413"/>
                <a:gd name="connsiteX2" fmla="*/ 87 w 97428"/>
                <a:gd name="connsiteY2" fmla="*/ 48586 h 97413"/>
                <a:gd name="connsiteX3" fmla="*/ 48643 w 97428"/>
                <a:gd name="connsiteY3" fmla="*/ 97439 h 97413"/>
                <a:gd name="connsiteX4" fmla="*/ 89311 w 97428"/>
                <a:gd name="connsiteY4" fmla="*/ 75745 h 97413"/>
                <a:gd name="connsiteX5" fmla="*/ 93911 w 97428"/>
                <a:gd name="connsiteY5" fmla="*/ 67006 h 97413"/>
                <a:gd name="connsiteX6" fmla="*/ 97515 w 97428"/>
                <a:gd name="connsiteY6" fmla="*/ 48872 h 97413"/>
                <a:gd name="connsiteX7" fmla="*/ 48924 w 97428"/>
                <a:gd name="connsiteY7" fmla="*/ 88053 h 97413"/>
                <a:gd name="connsiteX8" fmla="*/ 9755 w 97428"/>
                <a:gd name="connsiteY8" fmla="*/ 48879 h 97413"/>
                <a:gd name="connsiteX9" fmla="*/ 48924 w 97428"/>
                <a:gd name="connsiteY9" fmla="*/ 9704 h 97413"/>
                <a:gd name="connsiteX10" fmla="*/ 88093 w 97428"/>
                <a:gd name="connsiteY10" fmla="*/ 48879 h 97413"/>
                <a:gd name="connsiteX11" fmla="*/ 48924 w 97428"/>
                <a:gd name="connsiteY11" fmla="*/ 88053 h 9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28" h="97413">
                  <a:moveTo>
                    <a:pt x="97486" y="48879"/>
                  </a:moveTo>
                  <a:cubicBezTo>
                    <a:pt x="97566" y="21979"/>
                    <a:pt x="75829" y="107"/>
                    <a:pt x="48931" y="26"/>
                  </a:cubicBezTo>
                  <a:cubicBezTo>
                    <a:pt x="22040" y="-55"/>
                    <a:pt x="167" y="21686"/>
                    <a:pt x="87" y="48586"/>
                  </a:cubicBezTo>
                  <a:cubicBezTo>
                    <a:pt x="8" y="75486"/>
                    <a:pt x="21744" y="97358"/>
                    <a:pt x="48643" y="97439"/>
                  </a:cubicBezTo>
                  <a:cubicBezTo>
                    <a:pt x="64979" y="97488"/>
                    <a:pt x="80249" y="89341"/>
                    <a:pt x="89311" y="75745"/>
                  </a:cubicBezTo>
                  <a:cubicBezTo>
                    <a:pt x="91106" y="72975"/>
                    <a:pt x="92642" y="70051"/>
                    <a:pt x="93911" y="67006"/>
                  </a:cubicBezTo>
                  <a:cubicBezTo>
                    <a:pt x="96261" y="61247"/>
                    <a:pt x="97479" y="55091"/>
                    <a:pt x="97515" y="48872"/>
                  </a:cubicBezTo>
                  <a:close/>
                  <a:moveTo>
                    <a:pt x="48924" y="88053"/>
                  </a:moveTo>
                  <a:cubicBezTo>
                    <a:pt x="27288" y="88053"/>
                    <a:pt x="9755" y="70515"/>
                    <a:pt x="9755" y="48879"/>
                  </a:cubicBezTo>
                  <a:cubicBezTo>
                    <a:pt x="9755" y="27243"/>
                    <a:pt x="27288" y="9704"/>
                    <a:pt x="48924" y="9704"/>
                  </a:cubicBezTo>
                  <a:cubicBezTo>
                    <a:pt x="70559" y="9704"/>
                    <a:pt x="88093" y="27243"/>
                    <a:pt x="88093" y="48879"/>
                  </a:cubicBezTo>
                  <a:cubicBezTo>
                    <a:pt x="88071" y="70506"/>
                    <a:pt x="70545" y="88033"/>
                    <a:pt x="48924" y="880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-4354628" y="2557558"/>
              <a:ext cx="78337" cy="78348"/>
            </a:xfrm>
            <a:custGeom>
              <a:avLst/>
              <a:gdLst>
                <a:gd name="connsiteX0" fmla="*/ 78437 w 78337"/>
                <a:gd name="connsiteY0" fmla="*/ 39615 h 78348"/>
                <a:gd name="connsiteX1" fmla="*/ 39268 w 78337"/>
                <a:gd name="connsiteY1" fmla="*/ 78790 h 78348"/>
                <a:gd name="connsiteX2" fmla="*/ 100 w 78337"/>
                <a:gd name="connsiteY2" fmla="*/ 39615 h 78348"/>
                <a:gd name="connsiteX3" fmla="*/ 39268 w 78337"/>
                <a:gd name="connsiteY3" fmla="*/ 441 h 78348"/>
                <a:gd name="connsiteX4" fmla="*/ 78437 w 78337"/>
                <a:gd name="connsiteY4" fmla="*/ 3961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37" y="39615"/>
                  </a:moveTo>
                  <a:cubicBezTo>
                    <a:pt x="78437" y="61251"/>
                    <a:pt x="60901" y="78790"/>
                    <a:pt x="39268" y="78790"/>
                  </a:cubicBezTo>
                  <a:cubicBezTo>
                    <a:pt x="17636" y="78790"/>
                    <a:pt x="100" y="61251"/>
                    <a:pt x="100" y="39615"/>
                  </a:cubicBezTo>
                  <a:cubicBezTo>
                    <a:pt x="100" y="17980"/>
                    <a:pt x="17636" y="441"/>
                    <a:pt x="39268" y="441"/>
                  </a:cubicBezTo>
                  <a:cubicBezTo>
                    <a:pt x="60901" y="441"/>
                    <a:pt x="78437" y="17980"/>
                    <a:pt x="78437" y="3961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-4364043" y="2548273"/>
              <a:ext cx="96974" cy="96956"/>
            </a:xfrm>
            <a:custGeom>
              <a:avLst/>
              <a:gdLst>
                <a:gd name="connsiteX0" fmla="*/ 86081 w 96974"/>
                <a:gd name="connsiteY0" fmla="*/ 78997 h 96956"/>
                <a:gd name="connsiteX1" fmla="*/ 79275 w 96974"/>
                <a:gd name="connsiteY1" fmla="*/ 11017 h 96956"/>
                <a:gd name="connsiteX2" fmla="*/ 17700 w 96974"/>
                <a:gd name="connsiteY2" fmla="*/ 11356 h 96956"/>
                <a:gd name="connsiteX3" fmla="*/ 11125 w 96974"/>
                <a:gd name="connsiteY3" fmla="*/ 18025 h 96956"/>
                <a:gd name="connsiteX4" fmla="*/ 17477 w 96974"/>
                <a:gd name="connsiteY4" fmla="*/ 85955 h 96956"/>
                <a:gd name="connsiteX5" fmla="*/ 79506 w 96974"/>
                <a:gd name="connsiteY5" fmla="*/ 85573 h 96956"/>
                <a:gd name="connsiteX6" fmla="*/ 86081 w 96974"/>
                <a:gd name="connsiteY6" fmla="*/ 78903 h 96956"/>
                <a:gd name="connsiteX7" fmla="*/ 9417 w 96974"/>
                <a:gd name="connsiteY7" fmla="*/ 48562 h 96956"/>
                <a:gd name="connsiteX8" fmla="*/ 48585 w 96974"/>
                <a:gd name="connsiteY8" fmla="*/ 9387 h 96956"/>
                <a:gd name="connsiteX9" fmla="*/ 87754 w 96974"/>
                <a:gd name="connsiteY9" fmla="*/ 48562 h 96956"/>
                <a:gd name="connsiteX10" fmla="*/ 48585 w 96974"/>
                <a:gd name="connsiteY10" fmla="*/ 87736 h 96956"/>
                <a:gd name="connsiteX11" fmla="*/ 9417 w 96974"/>
                <a:gd name="connsiteY11" fmla="*/ 48562 h 9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74" h="96956">
                  <a:moveTo>
                    <a:pt x="86081" y="78997"/>
                  </a:moveTo>
                  <a:cubicBezTo>
                    <a:pt x="102972" y="58346"/>
                    <a:pt x="99924" y="27911"/>
                    <a:pt x="79275" y="11017"/>
                  </a:cubicBezTo>
                  <a:cubicBezTo>
                    <a:pt x="61329" y="-3664"/>
                    <a:pt x="35484" y="-3519"/>
                    <a:pt x="17700" y="11356"/>
                  </a:cubicBezTo>
                  <a:cubicBezTo>
                    <a:pt x="15278" y="13339"/>
                    <a:pt x="13074" y="15574"/>
                    <a:pt x="11125" y="18025"/>
                  </a:cubicBezTo>
                  <a:cubicBezTo>
                    <a:pt x="-5878" y="38539"/>
                    <a:pt x="-3033" y="68953"/>
                    <a:pt x="17477" y="85955"/>
                  </a:cubicBezTo>
                  <a:cubicBezTo>
                    <a:pt x="35506" y="100902"/>
                    <a:pt x="61665" y="100744"/>
                    <a:pt x="79506" y="85573"/>
                  </a:cubicBezTo>
                  <a:cubicBezTo>
                    <a:pt x="81928" y="83590"/>
                    <a:pt x="84133" y="81355"/>
                    <a:pt x="86081" y="78903"/>
                  </a:cubicBezTo>
                  <a:close/>
                  <a:moveTo>
                    <a:pt x="9417" y="48562"/>
                  </a:moveTo>
                  <a:cubicBezTo>
                    <a:pt x="9417" y="26923"/>
                    <a:pt x="26953" y="9387"/>
                    <a:pt x="48585" y="9387"/>
                  </a:cubicBezTo>
                  <a:cubicBezTo>
                    <a:pt x="70218" y="9387"/>
                    <a:pt x="87754" y="26923"/>
                    <a:pt x="87754" y="48562"/>
                  </a:cubicBezTo>
                  <a:cubicBezTo>
                    <a:pt x="87754" y="70200"/>
                    <a:pt x="70218" y="87736"/>
                    <a:pt x="48585" y="87736"/>
                  </a:cubicBezTo>
                  <a:cubicBezTo>
                    <a:pt x="26961" y="87714"/>
                    <a:pt x="9437" y="70186"/>
                    <a:pt x="9417" y="4856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-1348911" y="2087847"/>
              <a:ext cx="78337" cy="78348"/>
            </a:xfrm>
            <a:custGeom>
              <a:avLst/>
              <a:gdLst>
                <a:gd name="connsiteX0" fmla="*/ 78854 w 78337"/>
                <a:gd name="connsiteY0" fmla="*/ 39550 h 78348"/>
                <a:gd name="connsiteX1" fmla="*/ 39685 w 78337"/>
                <a:gd name="connsiteY1" fmla="*/ 78725 h 78348"/>
                <a:gd name="connsiteX2" fmla="*/ 517 w 78337"/>
                <a:gd name="connsiteY2" fmla="*/ 39550 h 78348"/>
                <a:gd name="connsiteX3" fmla="*/ 39685 w 78337"/>
                <a:gd name="connsiteY3" fmla="*/ 376 h 78348"/>
                <a:gd name="connsiteX4" fmla="*/ 78854 w 78337"/>
                <a:gd name="connsiteY4" fmla="*/ 3955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54" y="39550"/>
                  </a:moveTo>
                  <a:cubicBezTo>
                    <a:pt x="78854" y="61186"/>
                    <a:pt x="61318" y="78725"/>
                    <a:pt x="39685" y="78725"/>
                  </a:cubicBezTo>
                  <a:cubicBezTo>
                    <a:pt x="18053" y="78725"/>
                    <a:pt x="517" y="61186"/>
                    <a:pt x="517" y="39550"/>
                  </a:cubicBezTo>
                  <a:cubicBezTo>
                    <a:pt x="517" y="17915"/>
                    <a:pt x="18053" y="376"/>
                    <a:pt x="39685" y="376"/>
                  </a:cubicBezTo>
                  <a:cubicBezTo>
                    <a:pt x="61318" y="376"/>
                    <a:pt x="78854" y="17915"/>
                    <a:pt x="78854" y="3955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-1358977" y="2077788"/>
              <a:ext cx="97703" cy="97717"/>
            </a:xfrm>
            <a:custGeom>
              <a:avLst/>
              <a:gdLst>
                <a:gd name="connsiteX0" fmla="*/ 84579 w 97703"/>
                <a:gd name="connsiteY0" fmla="*/ 82388 h 97717"/>
                <a:gd name="connsiteX1" fmla="*/ 90310 w 97703"/>
                <a:gd name="connsiteY1" fmla="*/ 74875 h 97717"/>
                <a:gd name="connsiteX2" fmla="*/ 97822 w 97703"/>
                <a:gd name="connsiteY2" fmla="*/ 49227 h 97717"/>
                <a:gd name="connsiteX3" fmla="*/ 49253 w 97703"/>
                <a:gd name="connsiteY3" fmla="*/ 88 h 97717"/>
                <a:gd name="connsiteX4" fmla="*/ 121 w 97703"/>
                <a:gd name="connsiteY4" fmla="*/ 48665 h 97717"/>
                <a:gd name="connsiteX5" fmla="*/ 48690 w 97703"/>
                <a:gd name="connsiteY5" fmla="*/ 97804 h 97717"/>
                <a:gd name="connsiteX6" fmla="*/ 84579 w 97703"/>
                <a:gd name="connsiteY6" fmla="*/ 82395 h 97717"/>
                <a:gd name="connsiteX7" fmla="*/ 49253 w 97703"/>
                <a:gd name="connsiteY7" fmla="*/ 88401 h 97717"/>
                <a:gd name="connsiteX8" fmla="*/ 10084 w 97703"/>
                <a:gd name="connsiteY8" fmla="*/ 49227 h 97717"/>
                <a:gd name="connsiteX9" fmla="*/ 49253 w 97703"/>
                <a:gd name="connsiteY9" fmla="*/ 10053 h 97717"/>
                <a:gd name="connsiteX10" fmla="*/ 88421 w 97703"/>
                <a:gd name="connsiteY10" fmla="*/ 49227 h 97717"/>
                <a:gd name="connsiteX11" fmla="*/ 49260 w 97703"/>
                <a:gd name="connsiteY11" fmla="*/ 88401 h 9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03" h="97717">
                  <a:moveTo>
                    <a:pt x="84579" y="82388"/>
                  </a:moveTo>
                  <a:cubicBezTo>
                    <a:pt x="86749" y="80088"/>
                    <a:pt x="88666" y="77571"/>
                    <a:pt x="90310" y="74875"/>
                  </a:cubicBezTo>
                  <a:cubicBezTo>
                    <a:pt x="95205" y="67217"/>
                    <a:pt x="97815" y="58319"/>
                    <a:pt x="97822" y="49227"/>
                  </a:cubicBezTo>
                  <a:cubicBezTo>
                    <a:pt x="97981" y="22246"/>
                    <a:pt x="76230" y="247"/>
                    <a:pt x="49253" y="88"/>
                  </a:cubicBezTo>
                  <a:cubicBezTo>
                    <a:pt x="22275" y="-71"/>
                    <a:pt x="279" y="21683"/>
                    <a:pt x="121" y="48665"/>
                  </a:cubicBezTo>
                  <a:cubicBezTo>
                    <a:pt x="-31" y="75646"/>
                    <a:pt x="21713" y="97645"/>
                    <a:pt x="48690" y="97804"/>
                  </a:cubicBezTo>
                  <a:cubicBezTo>
                    <a:pt x="62273" y="97883"/>
                    <a:pt x="75279" y="92295"/>
                    <a:pt x="84579" y="82395"/>
                  </a:cubicBezTo>
                  <a:close/>
                  <a:moveTo>
                    <a:pt x="49253" y="88401"/>
                  </a:moveTo>
                  <a:cubicBezTo>
                    <a:pt x="27617" y="88401"/>
                    <a:pt x="10084" y="70866"/>
                    <a:pt x="10084" y="49227"/>
                  </a:cubicBezTo>
                  <a:cubicBezTo>
                    <a:pt x="10084" y="27589"/>
                    <a:pt x="27617" y="10053"/>
                    <a:pt x="49253" y="10053"/>
                  </a:cubicBezTo>
                  <a:cubicBezTo>
                    <a:pt x="70888" y="10053"/>
                    <a:pt x="88421" y="27589"/>
                    <a:pt x="88421" y="49227"/>
                  </a:cubicBezTo>
                  <a:cubicBezTo>
                    <a:pt x="88400" y="70851"/>
                    <a:pt x="70881" y="88380"/>
                    <a:pt x="49260" y="884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-2879951" y="857203"/>
              <a:ext cx="78337" cy="78348"/>
            </a:xfrm>
            <a:custGeom>
              <a:avLst/>
              <a:gdLst>
                <a:gd name="connsiteX0" fmla="*/ 78642 w 78337"/>
                <a:gd name="connsiteY0" fmla="*/ 39380 h 78348"/>
                <a:gd name="connsiteX1" fmla="*/ 39473 w 78337"/>
                <a:gd name="connsiteY1" fmla="*/ 78554 h 78348"/>
                <a:gd name="connsiteX2" fmla="*/ 304 w 78337"/>
                <a:gd name="connsiteY2" fmla="*/ 39380 h 78348"/>
                <a:gd name="connsiteX3" fmla="*/ 39473 w 78337"/>
                <a:gd name="connsiteY3" fmla="*/ 205 h 78348"/>
                <a:gd name="connsiteX4" fmla="*/ 78642 w 78337"/>
                <a:gd name="connsiteY4" fmla="*/ 3938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42" y="39380"/>
                  </a:moveTo>
                  <a:cubicBezTo>
                    <a:pt x="78642" y="61015"/>
                    <a:pt x="61105" y="78554"/>
                    <a:pt x="39473" y="78554"/>
                  </a:cubicBezTo>
                  <a:cubicBezTo>
                    <a:pt x="17841" y="78554"/>
                    <a:pt x="304" y="61015"/>
                    <a:pt x="304" y="39380"/>
                  </a:cubicBezTo>
                  <a:cubicBezTo>
                    <a:pt x="304" y="17744"/>
                    <a:pt x="17841" y="205"/>
                    <a:pt x="39473" y="205"/>
                  </a:cubicBezTo>
                  <a:cubicBezTo>
                    <a:pt x="61105" y="205"/>
                    <a:pt x="78642" y="17744"/>
                    <a:pt x="78642" y="3938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-2889341" y="847802"/>
              <a:ext cx="96889" cy="97044"/>
            </a:xfrm>
            <a:custGeom>
              <a:avLst/>
              <a:gdLst>
                <a:gd name="connsiteX0" fmla="*/ 54865 w 96889"/>
                <a:gd name="connsiteY0" fmla="*/ 96530 h 97044"/>
                <a:gd name="connsiteX1" fmla="*/ 96536 w 96889"/>
                <a:gd name="connsiteY1" fmla="*/ 42148 h 97044"/>
                <a:gd name="connsiteX2" fmla="*/ 42162 w 96889"/>
                <a:gd name="connsiteY2" fmla="*/ 472 h 97044"/>
                <a:gd name="connsiteX3" fmla="*/ 74 w 96889"/>
                <a:gd name="connsiteY3" fmla="*/ 48616 h 97044"/>
                <a:gd name="connsiteX4" fmla="*/ 45442 w 96889"/>
                <a:gd name="connsiteY4" fmla="*/ 96811 h 97044"/>
                <a:gd name="connsiteX5" fmla="*/ 48636 w 96889"/>
                <a:gd name="connsiteY5" fmla="*/ 97092 h 97044"/>
                <a:gd name="connsiteX6" fmla="*/ 54836 w 96889"/>
                <a:gd name="connsiteY6" fmla="*/ 96436 h 97044"/>
                <a:gd name="connsiteX7" fmla="*/ 48665 w 96889"/>
                <a:gd name="connsiteY7" fmla="*/ 9449 h 97044"/>
                <a:gd name="connsiteX8" fmla="*/ 87834 w 96889"/>
                <a:gd name="connsiteY8" fmla="*/ 48623 h 97044"/>
                <a:gd name="connsiteX9" fmla="*/ 48665 w 96889"/>
                <a:gd name="connsiteY9" fmla="*/ 87798 h 97044"/>
                <a:gd name="connsiteX10" fmla="*/ 9496 w 96889"/>
                <a:gd name="connsiteY10" fmla="*/ 48623 h 97044"/>
                <a:gd name="connsiteX11" fmla="*/ 48636 w 96889"/>
                <a:gd name="connsiteY11" fmla="*/ 9427 h 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89" h="97044">
                  <a:moveTo>
                    <a:pt x="54865" y="96530"/>
                  </a:moveTo>
                  <a:cubicBezTo>
                    <a:pt x="81389" y="93018"/>
                    <a:pt x="100047" y="68676"/>
                    <a:pt x="96536" y="42148"/>
                  </a:cubicBezTo>
                  <a:cubicBezTo>
                    <a:pt x="93025" y="15621"/>
                    <a:pt x="68686" y="-3040"/>
                    <a:pt x="42162" y="472"/>
                  </a:cubicBezTo>
                  <a:cubicBezTo>
                    <a:pt x="18032" y="3666"/>
                    <a:pt x="16" y="24274"/>
                    <a:pt x="74" y="48616"/>
                  </a:cubicBezTo>
                  <a:cubicBezTo>
                    <a:pt x="-222" y="74271"/>
                    <a:pt x="19820" y="95563"/>
                    <a:pt x="45442" y="96811"/>
                  </a:cubicBezTo>
                  <a:cubicBezTo>
                    <a:pt x="46473" y="96811"/>
                    <a:pt x="47512" y="97092"/>
                    <a:pt x="48636" y="97092"/>
                  </a:cubicBezTo>
                  <a:cubicBezTo>
                    <a:pt x="50713" y="97020"/>
                    <a:pt x="52789" y="96796"/>
                    <a:pt x="54836" y="96436"/>
                  </a:cubicBezTo>
                  <a:close/>
                  <a:moveTo>
                    <a:pt x="48665" y="9449"/>
                  </a:moveTo>
                  <a:cubicBezTo>
                    <a:pt x="70300" y="9449"/>
                    <a:pt x="87834" y="26985"/>
                    <a:pt x="87834" y="48623"/>
                  </a:cubicBezTo>
                  <a:cubicBezTo>
                    <a:pt x="87834" y="70262"/>
                    <a:pt x="70300" y="87798"/>
                    <a:pt x="48665" y="87798"/>
                  </a:cubicBezTo>
                  <a:cubicBezTo>
                    <a:pt x="27030" y="87798"/>
                    <a:pt x="9496" y="70262"/>
                    <a:pt x="9496" y="48623"/>
                  </a:cubicBezTo>
                  <a:cubicBezTo>
                    <a:pt x="9504" y="26999"/>
                    <a:pt x="27015" y="9463"/>
                    <a:pt x="48636" y="942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-2973876" y="4351857"/>
              <a:ext cx="78337" cy="78348"/>
            </a:xfrm>
            <a:custGeom>
              <a:avLst/>
              <a:gdLst>
                <a:gd name="connsiteX0" fmla="*/ 78629 w 78337"/>
                <a:gd name="connsiteY0" fmla="*/ 39864 h 78348"/>
                <a:gd name="connsiteX1" fmla="*/ 39460 w 78337"/>
                <a:gd name="connsiteY1" fmla="*/ 79039 h 78348"/>
                <a:gd name="connsiteX2" fmla="*/ 291 w 78337"/>
                <a:gd name="connsiteY2" fmla="*/ 39864 h 78348"/>
                <a:gd name="connsiteX3" fmla="*/ 39460 w 78337"/>
                <a:gd name="connsiteY3" fmla="*/ 690 h 78348"/>
                <a:gd name="connsiteX4" fmla="*/ 78629 w 78337"/>
                <a:gd name="connsiteY4" fmla="*/ 3986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9" y="39864"/>
                  </a:moveTo>
                  <a:cubicBezTo>
                    <a:pt x="78629" y="61500"/>
                    <a:pt x="61092" y="79039"/>
                    <a:pt x="39460" y="79039"/>
                  </a:cubicBezTo>
                  <a:cubicBezTo>
                    <a:pt x="17828" y="79039"/>
                    <a:pt x="291" y="61500"/>
                    <a:pt x="291" y="39864"/>
                  </a:cubicBezTo>
                  <a:cubicBezTo>
                    <a:pt x="291" y="18229"/>
                    <a:pt x="17828" y="690"/>
                    <a:pt x="39460" y="690"/>
                  </a:cubicBezTo>
                  <a:cubicBezTo>
                    <a:pt x="61092" y="690"/>
                    <a:pt x="78629" y="18229"/>
                    <a:pt x="78629" y="398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-2983269" y="4342376"/>
              <a:ext cx="97060" cy="97131"/>
            </a:xfrm>
            <a:custGeom>
              <a:avLst/>
              <a:gdLst>
                <a:gd name="connsiteX0" fmla="*/ 45436 w 97060"/>
                <a:gd name="connsiteY0" fmla="*/ 528 h 97131"/>
                <a:gd name="connsiteX1" fmla="*/ 67 w 97060"/>
                <a:gd name="connsiteY1" fmla="*/ 48722 h 97131"/>
                <a:gd name="connsiteX2" fmla="*/ 48630 w 97060"/>
                <a:gd name="connsiteY2" fmla="*/ 97292 h 97131"/>
                <a:gd name="connsiteX3" fmla="*/ 97128 w 97060"/>
                <a:gd name="connsiteY3" fmla="*/ 48931 h 97131"/>
                <a:gd name="connsiteX4" fmla="*/ 54830 w 97060"/>
                <a:gd name="connsiteY4" fmla="*/ 816 h 97131"/>
                <a:gd name="connsiteX5" fmla="*/ 48630 w 97060"/>
                <a:gd name="connsiteY5" fmla="*/ 160 h 97131"/>
                <a:gd name="connsiteX6" fmla="*/ 45436 w 97060"/>
                <a:gd name="connsiteY6" fmla="*/ 441 h 97131"/>
                <a:gd name="connsiteX7" fmla="*/ 48630 w 97060"/>
                <a:gd name="connsiteY7" fmla="*/ 87897 h 97131"/>
                <a:gd name="connsiteX8" fmla="*/ 9461 w 97060"/>
                <a:gd name="connsiteY8" fmla="*/ 48722 h 97131"/>
                <a:gd name="connsiteX9" fmla="*/ 48630 w 97060"/>
                <a:gd name="connsiteY9" fmla="*/ 9548 h 97131"/>
                <a:gd name="connsiteX10" fmla="*/ 87799 w 97060"/>
                <a:gd name="connsiteY10" fmla="*/ 48722 h 97131"/>
                <a:gd name="connsiteX11" fmla="*/ 48630 w 97060"/>
                <a:gd name="connsiteY11" fmla="*/ 87897 h 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0" h="97131">
                  <a:moveTo>
                    <a:pt x="45436" y="528"/>
                  </a:moveTo>
                  <a:cubicBezTo>
                    <a:pt x="19994" y="2157"/>
                    <a:pt x="161" y="23219"/>
                    <a:pt x="67" y="48722"/>
                  </a:cubicBezTo>
                  <a:cubicBezTo>
                    <a:pt x="493" y="75365"/>
                    <a:pt x="21991" y="96867"/>
                    <a:pt x="48630" y="97292"/>
                  </a:cubicBezTo>
                  <a:cubicBezTo>
                    <a:pt x="75377" y="97335"/>
                    <a:pt x="97084" y="75682"/>
                    <a:pt x="97128" y="48931"/>
                  </a:cubicBezTo>
                  <a:cubicBezTo>
                    <a:pt x="97164" y="24524"/>
                    <a:pt x="79039" y="3902"/>
                    <a:pt x="54830" y="816"/>
                  </a:cubicBezTo>
                  <a:cubicBezTo>
                    <a:pt x="52783" y="455"/>
                    <a:pt x="50706" y="232"/>
                    <a:pt x="48630" y="160"/>
                  </a:cubicBezTo>
                  <a:cubicBezTo>
                    <a:pt x="47505" y="160"/>
                    <a:pt x="46467" y="441"/>
                    <a:pt x="45436" y="441"/>
                  </a:cubicBezTo>
                  <a:close/>
                  <a:moveTo>
                    <a:pt x="48630" y="87897"/>
                  </a:moveTo>
                  <a:cubicBezTo>
                    <a:pt x="26995" y="87897"/>
                    <a:pt x="9461" y="70361"/>
                    <a:pt x="9461" y="48722"/>
                  </a:cubicBezTo>
                  <a:cubicBezTo>
                    <a:pt x="9461" y="27084"/>
                    <a:pt x="26995" y="9548"/>
                    <a:pt x="48630" y="9548"/>
                  </a:cubicBezTo>
                  <a:cubicBezTo>
                    <a:pt x="70265" y="9548"/>
                    <a:pt x="87799" y="27084"/>
                    <a:pt x="87799" y="48722"/>
                  </a:cubicBezTo>
                  <a:cubicBezTo>
                    <a:pt x="87777" y="70346"/>
                    <a:pt x="70251" y="87875"/>
                    <a:pt x="48630" y="8789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-3114769" y="4220339"/>
              <a:ext cx="78337" cy="78348"/>
            </a:xfrm>
            <a:custGeom>
              <a:avLst/>
              <a:gdLst>
                <a:gd name="connsiteX0" fmla="*/ 78609 w 78337"/>
                <a:gd name="connsiteY0" fmla="*/ 39846 h 78348"/>
                <a:gd name="connsiteX1" fmla="*/ 39440 w 78337"/>
                <a:gd name="connsiteY1" fmla="*/ 79020 h 78348"/>
                <a:gd name="connsiteX2" fmla="*/ 272 w 78337"/>
                <a:gd name="connsiteY2" fmla="*/ 39846 h 78348"/>
                <a:gd name="connsiteX3" fmla="*/ 39440 w 78337"/>
                <a:gd name="connsiteY3" fmla="*/ 672 h 78348"/>
                <a:gd name="connsiteX4" fmla="*/ 78609 w 78337"/>
                <a:gd name="connsiteY4" fmla="*/ 3984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09" y="39846"/>
                  </a:moveTo>
                  <a:cubicBezTo>
                    <a:pt x="78609" y="61481"/>
                    <a:pt x="61073" y="79020"/>
                    <a:pt x="39440" y="79020"/>
                  </a:cubicBezTo>
                  <a:cubicBezTo>
                    <a:pt x="17808" y="79020"/>
                    <a:pt x="272" y="61481"/>
                    <a:pt x="272" y="39846"/>
                  </a:cubicBezTo>
                  <a:cubicBezTo>
                    <a:pt x="272" y="18211"/>
                    <a:pt x="17808" y="672"/>
                    <a:pt x="39440" y="672"/>
                  </a:cubicBezTo>
                  <a:cubicBezTo>
                    <a:pt x="61073" y="672"/>
                    <a:pt x="78609" y="18211"/>
                    <a:pt x="78609" y="398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-3124166" y="4210835"/>
              <a:ext cx="97068" cy="97132"/>
            </a:xfrm>
            <a:custGeom>
              <a:avLst/>
              <a:gdLst>
                <a:gd name="connsiteX0" fmla="*/ 48629 w 97068"/>
                <a:gd name="connsiteY0" fmla="*/ 243 h 97132"/>
                <a:gd name="connsiteX1" fmla="*/ 66 w 97068"/>
                <a:gd name="connsiteY1" fmla="*/ 48812 h 97132"/>
                <a:gd name="connsiteX2" fmla="*/ 45435 w 97068"/>
                <a:gd name="connsiteY2" fmla="*/ 97007 h 97132"/>
                <a:gd name="connsiteX3" fmla="*/ 48629 w 97068"/>
                <a:gd name="connsiteY3" fmla="*/ 97288 h 97132"/>
                <a:gd name="connsiteX4" fmla="*/ 54829 w 97068"/>
                <a:gd name="connsiteY4" fmla="*/ 96632 h 97132"/>
                <a:gd name="connsiteX5" fmla="*/ 96737 w 97068"/>
                <a:gd name="connsiteY5" fmla="*/ 42460 h 97132"/>
                <a:gd name="connsiteX6" fmla="*/ 48629 w 97068"/>
                <a:gd name="connsiteY6" fmla="*/ 156 h 97132"/>
                <a:gd name="connsiteX7" fmla="*/ 48629 w 97068"/>
                <a:gd name="connsiteY7" fmla="*/ 9616 h 97132"/>
                <a:gd name="connsiteX8" fmla="*/ 87797 w 97068"/>
                <a:gd name="connsiteY8" fmla="*/ 48790 h 97132"/>
                <a:gd name="connsiteX9" fmla="*/ 48629 w 97068"/>
                <a:gd name="connsiteY9" fmla="*/ 87965 h 97132"/>
                <a:gd name="connsiteX10" fmla="*/ 9460 w 97068"/>
                <a:gd name="connsiteY10" fmla="*/ 48790 h 97132"/>
                <a:gd name="connsiteX11" fmla="*/ 48629 w 97068"/>
                <a:gd name="connsiteY11" fmla="*/ 9660 h 9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8" h="97132">
                  <a:moveTo>
                    <a:pt x="48629" y="243"/>
                  </a:moveTo>
                  <a:cubicBezTo>
                    <a:pt x="21824" y="279"/>
                    <a:pt x="102" y="22004"/>
                    <a:pt x="66" y="48812"/>
                  </a:cubicBezTo>
                  <a:cubicBezTo>
                    <a:pt x="-230" y="74467"/>
                    <a:pt x="19813" y="95760"/>
                    <a:pt x="45435" y="97007"/>
                  </a:cubicBezTo>
                  <a:cubicBezTo>
                    <a:pt x="46466" y="97007"/>
                    <a:pt x="47504" y="97288"/>
                    <a:pt x="48629" y="97288"/>
                  </a:cubicBezTo>
                  <a:cubicBezTo>
                    <a:pt x="50705" y="97216"/>
                    <a:pt x="52781" y="96993"/>
                    <a:pt x="54829" y="96632"/>
                  </a:cubicBezTo>
                  <a:cubicBezTo>
                    <a:pt x="81359" y="93250"/>
                    <a:pt x="100118" y="68994"/>
                    <a:pt x="96737" y="42460"/>
                  </a:cubicBezTo>
                  <a:cubicBezTo>
                    <a:pt x="93651" y="18247"/>
                    <a:pt x="73032" y="120"/>
                    <a:pt x="48629" y="156"/>
                  </a:cubicBezTo>
                  <a:close/>
                  <a:moveTo>
                    <a:pt x="48629" y="9616"/>
                  </a:moveTo>
                  <a:cubicBezTo>
                    <a:pt x="70264" y="9616"/>
                    <a:pt x="87797" y="27152"/>
                    <a:pt x="87797" y="48790"/>
                  </a:cubicBezTo>
                  <a:cubicBezTo>
                    <a:pt x="87797" y="70429"/>
                    <a:pt x="70264" y="87965"/>
                    <a:pt x="48629" y="87965"/>
                  </a:cubicBezTo>
                  <a:cubicBezTo>
                    <a:pt x="26993" y="87965"/>
                    <a:pt x="9460" y="70429"/>
                    <a:pt x="9460" y="48790"/>
                  </a:cubicBezTo>
                  <a:cubicBezTo>
                    <a:pt x="9503" y="27181"/>
                    <a:pt x="27022" y="9681"/>
                    <a:pt x="48629" y="966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73" name="Title Placeholder 1"/>
          <p:cNvSpPr>
            <a:spLocks noGrp="1"/>
          </p:cNvSpPr>
          <p:nvPr>
            <p:ph type="title"/>
          </p:nvPr>
        </p:nvSpPr>
        <p:spPr>
          <a:xfrm>
            <a:off x="303213" y="1291864"/>
            <a:ext cx="8532812" cy="1259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  <a:endParaRPr lang="en-GB" dirty="0"/>
          </a:p>
        </p:txBody>
      </p:sp>
      <p:sp>
        <p:nvSpPr>
          <p:cNvPr id="174" name="Text Placeholder 2"/>
          <p:cNvSpPr>
            <a:spLocks noGrp="1"/>
          </p:cNvSpPr>
          <p:nvPr>
            <p:ph type="body" idx="1"/>
          </p:nvPr>
        </p:nvSpPr>
        <p:spPr>
          <a:xfrm>
            <a:off x="303213" y="2821017"/>
            <a:ext cx="8532812" cy="154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ts val="486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4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 dirty="0"/>
          </a:p>
          <a:p>
            <a:pPr lvl="2"/>
            <a:r>
              <a:rPr lang="en-GB" dirty="0"/>
              <a:t>Third level</a:t>
            </a:r>
            <a:endParaRPr lang="en-GB" dirty="0"/>
          </a:p>
          <a:p>
            <a:pPr lvl="3"/>
            <a:r>
              <a:rPr lang="en-GB" dirty="0"/>
              <a:t>Fourth level</a:t>
            </a:r>
            <a:endParaRPr lang="en-GB" dirty="0"/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 dirty="0"/>
          </a:p>
          <a:p>
            <a:pPr lvl="2"/>
            <a:r>
              <a:rPr lang="en-GB" dirty="0"/>
              <a:t>Third level</a:t>
            </a:r>
            <a:endParaRPr lang="en-GB" dirty="0"/>
          </a:p>
          <a:p>
            <a:pPr lvl="3"/>
            <a:r>
              <a:rPr lang="en-GB" dirty="0"/>
              <a:t>Fourth level</a:t>
            </a:r>
            <a:endParaRPr lang="en-GB" dirty="0"/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/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sv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7" Type="http://schemas.openxmlformats.org/officeDocument/2006/relationships/slideLayout" Target="../slideLayouts/slideLayout32.xml"/><Relationship Id="rId16" Type="http://schemas.openxmlformats.org/officeDocument/2006/relationships/image" Target="../media/image49.svg"/><Relationship Id="rId15" Type="http://schemas.openxmlformats.org/officeDocument/2006/relationships/image" Target="../media/image48.png"/><Relationship Id="rId14" Type="http://schemas.openxmlformats.org/officeDocument/2006/relationships/image" Target="../media/image47.svg"/><Relationship Id="rId13" Type="http://schemas.openxmlformats.org/officeDocument/2006/relationships/image" Target="../media/image46.png"/><Relationship Id="rId12" Type="http://schemas.openxmlformats.org/officeDocument/2006/relationships/image" Target="../media/image45.svg"/><Relationship Id="rId11" Type="http://schemas.openxmlformats.org/officeDocument/2006/relationships/image" Target="../media/image44.png"/><Relationship Id="rId10" Type="http://schemas.openxmlformats.org/officeDocument/2006/relationships/image" Target="../media/image43.sv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41.svg"/><Relationship Id="rId7" Type="http://schemas.openxmlformats.org/officeDocument/2006/relationships/image" Target="../media/image4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7" Type="http://schemas.openxmlformats.org/officeDocument/2006/relationships/slideLayout" Target="../slideLayouts/slideLayout32.xml"/><Relationship Id="rId16" Type="http://schemas.openxmlformats.org/officeDocument/2006/relationships/image" Target="../media/image51.svg"/><Relationship Id="rId15" Type="http://schemas.openxmlformats.org/officeDocument/2006/relationships/image" Target="../media/image50.png"/><Relationship Id="rId14" Type="http://schemas.openxmlformats.org/officeDocument/2006/relationships/image" Target="../media/image35.svg"/><Relationship Id="rId13" Type="http://schemas.openxmlformats.org/officeDocument/2006/relationships/image" Target="../media/image34.png"/><Relationship Id="rId12" Type="http://schemas.openxmlformats.org/officeDocument/2006/relationships/image" Target="../media/image43.svg"/><Relationship Id="rId11" Type="http://schemas.openxmlformats.org/officeDocument/2006/relationships/image" Target="../media/image42.png"/><Relationship Id="rId10" Type="http://schemas.openxmlformats.org/officeDocument/2006/relationships/image" Target="../media/image37.svg"/><Relationship Id="rId1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Continuity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200" b="1" dirty="0"/>
              <a:t>Backups</a:t>
            </a:r>
            <a:endParaRPr lang="en-GB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55" y="3261945"/>
            <a:ext cx="7792521" cy="764930"/>
          </a:xfrm>
        </p:spPr>
        <p:txBody>
          <a:bodyPr/>
          <a:lstStyle/>
          <a:p>
            <a:r>
              <a:rPr lang="en-US" b="1" dirty="0"/>
              <a:t>Backup Process Overview</a:t>
            </a:r>
            <a:br>
              <a:rPr lang="en-GB" dirty="0"/>
            </a:br>
            <a:br>
              <a:rPr lang="en-US" sz="1400" b="0" dirty="0"/>
            </a:br>
            <a:endParaRPr lang="en-GB" sz="1400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81632" y="1115596"/>
            <a:ext cx="1732156" cy="1322704"/>
          </a:xfrm>
        </p:spPr>
        <p:txBody>
          <a:bodyPr/>
          <a:lstStyle/>
          <a:p>
            <a:r>
              <a:rPr lang="en-ZA" b="1" dirty="0"/>
              <a:t>Source </a:t>
            </a:r>
            <a:br>
              <a:rPr lang="en-ZA" dirty="0"/>
            </a:br>
            <a:r>
              <a:rPr lang="en-ZA" dirty="0"/>
              <a:t>Backups are sourced from the mechanism that you choose to use, you can ither choose between an Export backup or an </a:t>
            </a:r>
            <a:r>
              <a:rPr lang="en-ZA" dirty="0" err="1"/>
              <a:t>Rman</a:t>
            </a:r>
            <a:r>
              <a:rPr lang="en-ZA" dirty="0"/>
              <a:t> backup</a:t>
            </a: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3" y="385520"/>
            <a:ext cx="8532812" cy="393943"/>
          </a:xfrm>
        </p:spPr>
        <p:txBody>
          <a:bodyPr/>
          <a:lstStyle/>
          <a:p>
            <a:r>
              <a:rPr lang="en-GB" dirty="0"/>
              <a:t>Backup Process Overview</a:t>
            </a:r>
            <a:endParaRPr lang="en-GB" dirty="0"/>
          </a:p>
        </p:txBody>
      </p:sp>
      <p:pic>
        <p:nvPicPr>
          <p:cNvPr id="5126" name="Picture 6" descr="Backup - Free electronics icon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67" y="2602784"/>
            <a:ext cx="1097400" cy="1097400"/>
          </a:xfrm>
          <a:prstGeom prst="roundRect">
            <a:avLst>
              <a:gd name="adj" fmla="val 859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5130" name="Picture 10" descr="Data center - Free networking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53" y="2615300"/>
            <a:ext cx="1097399" cy="1097399"/>
          </a:xfrm>
          <a:prstGeom prst="roundRect">
            <a:avLst>
              <a:gd name="adj" fmla="val 859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5134" name="Picture 14" descr="Automation - Free industr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50" y="2574131"/>
            <a:ext cx="1097400" cy="1097400"/>
          </a:xfrm>
          <a:prstGeom prst="roundRect">
            <a:avLst>
              <a:gd name="adj" fmla="val 859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5136" name="Picture 16" descr="file source&quot; Icon - Download for fre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4" y="2620749"/>
            <a:ext cx="893814" cy="1091950"/>
          </a:xfrm>
          <a:prstGeom prst="roundRect">
            <a:avLst>
              <a:gd name="adj" fmla="val 859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813420" y="1115596"/>
            <a:ext cx="1732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b="1" dirty="0"/>
              <a:t>Automation</a:t>
            </a:r>
            <a:br>
              <a:rPr lang="en-ZA" sz="1100" dirty="0"/>
            </a:br>
            <a:r>
              <a:rPr lang="en-ZA" sz="1100" dirty="0"/>
              <a:t>It is ideal to automate the process of backups, automation  can be done through services or through scripts</a:t>
            </a:r>
            <a:endParaRPr lang="en-ZA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02824" y="1127280"/>
            <a:ext cx="17321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b="1" dirty="0"/>
              <a:t>Frequency</a:t>
            </a:r>
            <a:endParaRPr lang="en-ZA" sz="1100" b="1" dirty="0"/>
          </a:p>
          <a:p>
            <a:r>
              <a:rPr lang="en-ZA" sz="1100" dirty="0"/>
              <a:t>The frequency of a backup is determined by policy agreement , as that stipulates how often the backup are done and when they are transferred offsite</a:t>
            </a:r>
            <a:endParaRPr lang="en-ZA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592228" y="1137799"/>
            <a:ext cx="17321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b="1" dirty="0"/>
              <a:t>Destination</a:t>
            </a:r>
            <a:endParaRPr lang="en-ZA" sz="1100" b="1" dirty="0"/>
          </a:p>
          <a:p>
            <a:r>
              <a:rPr lang="en-ZA" sz="1100" dirty="0"/>
              <a:t>Backups are usually transferred offsite for many various reasons but the common been data protection , disaster recovery and security</a:t>
            </a:r>
            <a:endParaRPr lang="en-ZA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55" y="3261945"/>
            <a:ext cx="7792521" cy="764930"/>
          </a:xfrm>
        </p:spPr>
        <p:txBody>
          <a:bodyPr/>
          <a:lstStyle/>
          <a:p>
            <a:r>
              <a:rPr lang="en-US" b="1" dirty="0"/>
              <a:t>How Backups </a:t>
            </a:r>
            <a:r>
              <a:rPr lang="en-US" dirty="0"/>
              <a:t>A</a:t>
            </a:r>
            <a:r>
              <a:rPr lang="en-US" b="1" dirty="0"/>
              <a:t>re Created</a:t>
            </a:r>
            <a:br>
              <a:rPr lang="en-GB" dirty="0"/>
            </a:br>
            <a:br>
              <a:rPr lang="en-US" sz="1400" b="0" dirty="0"/>
            </a:br>
            <a:endParaRPr lang="en-GB" sz="1400"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3213" y="1097220"/>
            <a:ext cx="8532812" cy="481013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sz="1400" dirty="0"/>
              <a:t>Backups are created by the mechanism you choose to use weather a </a:t>
            </a:r>
            <a:r>
              <a:rPr lang="en-GB" sz="1400" dirty="0" err="1"/>
              <a:t>Rman</a:t>
            </a:r>
            <a:r>
              <a:rPr lang="en-GB" sz="1400" dirty="0"/>
              <a:t> backup or an Export backup</a:t>
            </a:r>
            <a:endParaRPr lang="en-GB" sz="1400" dirty="0"/>
          </a:p>
          <a:p>
            <a:endParaRPr lang="en-GB" sz="1400" dirty="0"/>
          </a:p>
          <a:p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38099"/>
            <a:ext cx="8532812" cy="481013"/>
          </a:xfrm>
        </p:spPr>
        <p:txBody>
          <a:bodyPr/>
          <a:lstStyle/>
          <a:p>
            <a:r>
              <a:rPr lang="en-ZA" dirty="0"/>
              <a:t>Creation of Backups</a:t>
            </a:r>
            <a:endParaRPr lang="en-GB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699604" y="1856341"/>
            <a:ext cx="2217295" cy="160797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200" b="1" dirty="0" err="1"/>
              <a:t>Rman</a:t>
            </a:r>
            <a:r>
              <a:rPr lang="en-ZA" sz="1200" b="1" dirty="0"/>
              <a:t> backup</a:t>
            </a:r>
            <a:br>
              <a:rPr lang="en-ZA" sz="1200" dirty="0"/>
            </a:br>
            <a:r>
              <a:rPr lang="en-US" sz="1200" dirty="0"/>
              <a:t>Oracle Recovery Manager (RMAN) is a backup and recovery tool built into Oracle databases that automatically takes snapshots of your data</a:t>
            </a:r>
            <a:endParaRPr lang="en-US" sz="1200" dirty="0"/>
          </a:p>
          <a:p>
            <a:pPr algn="ctr"/>
            <a:endParaRPr lang="en-ZA" sz="1200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4572000" y="1942537"/>
            <a:ext cx="2083439" cy="143557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b="1" dirty="0"/>
              <a:t>Export backups</a:t>
            </a:r>
            <a:endParaRPr lang="en-GB" sz="1200" b="1" dirty="0"/>
          </a:p>
          <a:p>
            <a:r>
              <a:rPr lang="en-GB" sz="1200" dirty="0"/>
              <a:t>R</a:t>
            </a:r>
            <a:r>
              <a:rPr lang="en-US" sz="1200" dirty="0" err="1"/>
              <a:t>efers</a:t>
            </a:r>
            <a:r>
              <a:rPr lang="en-US" sz="1200" dirty="0"/>
              <a:t> to the process of using Oracle Data Pump to create logical backups of database objects and data</a:t>
            </a:r>
            <a:endParaRPr lang="en-US" sz="1200" dirty="0"/>
          </a:p>
          <a:p>
            <a:r>
              <a:rPr lang="en-US" sz="1200" dirty="0"/>
              <a:t>procedures</a:t>
            </a:r>
            <a:endParaRPr lang="en-US" sz="1200" dirty="0"/>
          </a:p>
          <a:p>
            <a:pPr algn="ctr"/>
            <a:endParaRPr lang="en-ZA" sz="1200" dirty="0"/>
          </a:p>
        </p:txBody>
      </p:sp>
      <p:pic>
        <p:nvPicPr>
          <p:cNvPr id="7" name="Picture 6" descr="A computer server with a shield and text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6200" y="2054049"/>
            <a:ext cx="1099140" cy="10991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7174" name="Picture 6" descr="The OptionKey Blog: Hyper-V VM Backup using Powershell (VM-Expor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24" y="2056267"/>
            <a:ext cx="1074157" cy="11211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55" y="3261945"/>
            <a:ext cx="7792521" cy="764930"/>
          </a:xfrm>
        </p:spPr>
        <p:txBody>
          <a:bodyPr/>
          <a:lstStyle/>
          <a:p>
            <a:r>
              <a:rPr lang="en-GB" dirty="0"/>
              <a:t>Inside </a:t>
            </a:r>
            <a:r>
              <a:rPr lang="en-ZA" dirty="0"/>
              <a:t>Adapt IT Education Backup Strategy</a:t>
            </a:r>
            <a:br>
              <a:rPr lang="en-GB" dirty="0"/>
            </a:br>
            <a:br>
              <a:rPr lang="en-US" sz="1400" b="0" dirty="0"/>
            </a:br>
            <a:endParaRPr lang="en-GB" sz="14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3213" y="1056514"/>
            <a:ext cx="8532812" cy="3312286"/>
          </a:xfrm>
        </p:spPr>
        <p:txBody>
          <a:bodyPr/>
          <a:lstStyle/>
          <a:p>
            <a:r>
              <a:rPr lang="en-ZA" sz="1400" b="1" dirty="0"/>
              <a:t>The Adapt IT Education division is transitioning into the cloud, as a result </a:t>
            </a:r>
            <a:r>
              <a:rPr lang="en-US" sz="1400" b="1" dirty="0"/>
              <a:t>leading to the migration of many workloads to either fully cloud-based or hybrid environments.</a:t>
            </a:r>
            <a:endParaRPr lang="en-US" sz="1400" b="1" dirty="0"/>
          </a:p>
          <a:p>
            <a:endParaRPr lang="en-US" sz="2400" dirty="0"/>
          </a:p>
          <a:p>
            <a:r>
              <a:rPr lang="en-GB" sz="2400" b="1" dirty="0"/>
              <a:t>Inside our backup strategy</a:t>
            </a:r>
            <a:br>
              <a:rPr lang="en-GB" b="1" dirty="0"/>
            </a:br>
            <a:r>
              <a:rPr lang="en-ZA" b="1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3" y="340849"/>
            <a:ext cx="8532812" cy="447134"/>
          </a:xfrm>
        </p:spPr>
        <p:txBody>
          <a:bodyPr/>
          <a:lstStyle/>
          <a:p>
            <a:r>
              <a:rPr lang="en-GB" dirty="0"/>
              <a:t>Inside </a:t>
            </a:r>
            <a:r>
              <a:rPr lang="en-ZA" dirty="0"/>
              <a:t>Adapt IT Education backup strategy</a:t>
            </a:r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303213" y="2012927"/>
            <a:ext cx="5315868" cy="3057311"/>
            <a:chOff x="572432" y="2007299"/>
            <a:chExt cx="5315868" cy="3057311"/>
          </a:xfrm>
        </p:grpSpPr>
        <p:grpSp>
          <p:nvGrpSpPr>
            <p:cNvPr id="5" name="Group 4"/>
            <p:cNvGrpSpPr/>
            <p:nvPr/>
          </p:nvGrpSpPr>
          <p:grpSpPr>
            <a:xfrm>
              <a:off x="572432" y="2007299"/>
              <a:ext cx="5315868" cy="3057311"/>
              <a:chOff x="1474930" y="975881"/>
              <a:chExt cx="5996480" cy="3448751"/>
            </a:xfrm>
          </p:grpSpPr>
          <p:sp>
            <p:nvSpPr>
              <p:cNvPr id="6" name="Arrow: Pentagon 1"/>
              <p:cNvSpPr/>
              <p:nvPr/>
            </p:nvSpPr>
            <p:spPr>
              <a:xfrm>
                <a:off x="1474930" y="975881"/>
                <a:ext cx="1112273" cy="644655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359993" y="975881"/>
                <a:ext cx="5111417" cy="644655"/>
                <a:chOff x="2189480" y="2153920"/>
                <a:chExt cx="7213599" cy="1137920"/>
              </a:xfrm>
            </p:grpSpPr>
            <p:sp>
              <p:nvSpPr>
                <p:cNvPr id="34" name="Arrow: Chevron 2"/>
                <p:cNvSpPr/>
                <p:nvPr/>
              </p:nvSpPr>
              <p:spPr>
                <a:xfrm>
                  <a:off x="2189480" y="2153920"/>
                  <a:ext cx="7172960" cy="1137920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srgbClr val="282F39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779408" y="2153920"/>
                  <a:ext cx="1623671" cy="113792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" name="Arrow: Pentagon 8"/>
              <p:cNvSpPr/>
              <p:nvPr/>
            </p:nvSpPr>
            <p:spPr>
              <a:xfrm>
                <a:off x="1474930" y="1685622"/>
                <a:ext cx="1112273" cy="644655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359993" y="1685622"/>
                <a:ext cx="5111417" cy="644655"/>
                <a:chOff x="2189480" y="2153920"/>
                <a:chExt cx="7213599" cy="1137920"/>
              </a:xfrm>
              <a:solidFill>
                <a:schemeClr val="accent2"/>
              </a:solidFill>
            </p:grpSpPr>
            <p:sp>
              <p:nvSpPr>
                <p:cNvPr id="32" name="Arrow: Chevron 10"/>
                <p:cNvSpPr/>
                <p:nvPr/>
              </p:nvSpPr>
              <p:spPr>
                <a:xfrm>
                  <a:off x="2189480" y="2153920"/>
                  <a:ext cx="7172960" cy="113792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srgbClr val="282F39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7779408" y="2153920"/>
                  <a:ext cx="1623671" cy="11379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0" name="Arrow: Pentagon 12"/>
              <p:cNvSpPr/>
              <p:nvPr/>
            </p:nvSpPr>
            <p:spPr>
              <a:xfrm>
                <a:off x="1474930" y="2395362"/>
                <a:ext cx="1112273" cy="644655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2359993" y="2395360"/>
                <a:ext cx="5111415" cy="644655"/>
                <a:chOff x="2189480" y="2153920"/>
                <a:chExt cx="7213597" cy="1137922"/>
              </a:xfrm>
              <a:solidFill>
                <a:schemeClr val="accent4"/>
              </a:solidFill>
            </p:grpSpPr>
            <p:sp>
              <p:nvSpPr>
                <p:cNvPr id="30" name="Arrow: Chevron 14"/>
                <p:cNvSpPr/>
                <p:nvPr/>
              </p:nvSpPr>
              <p:spPr>
                <a:xfrm>
                  <a:off x="2189480" y="2153920"/>
                  <a:ext cx="7172959" cy="1137922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 dirty="0">
                    <a:solidFill>
                      <a:srgbClr val="282F39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7735822" y="2153920"/>
                  <a:ext cx="1667255" cy="113792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1525353" y="1028605"/>
                <a:ext cx="75799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ru-RU" sz="3000" b="1">
                    <a:solidFill>
                      <a:srgbClr val="FFFFFF"/>
                    </a:solidFill>
                    <a:latin typeface="Open Sans" panose="020B0606030504020204" pitchFamily="34" charset="0"/>
                  </a:rPr>
                  <a:t>01</a:t>
                </a:r>
                <a:endParaRPr lang="en-GB" sz="3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525353" y="1735995"/>
                <a:ext cx="75799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ru-RU" sz="3000" b="1">
                    <a:solidFill>
                      <a:srgbClr val="FFFFFF"/>
                    </a:solidFill>
                    <a:latin typeface="Open Sans" panose="020B0606030504020204" pitchFamily="34" charset="0"/>
                  </a:rPr>
                  <a:t>0</a:t>
                </a:r>
                <a:r>
                  <a:rPr lang="en-US" sz="3000" b="1">
                    <a:solidFill>
                      <a:srgbClr val="FFFFFF"/>
                    </a:solidFill>
                    <a:latin typeface="Open Sans" panose="020B0606030504020204" pitchFamily="34" charset="0"/>
                  </a:rPr>
                  <a:t>2</a:t>
                </a:r>
                <a:endParaRPr lang="en-GB" sz="3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25353" y="2461501"/>
                <a:ext cx="75799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ru-RU" sz="3000" b="1">
                    <a:solidFill>
                      <a:srgbClr val="FFFFFF"/>
                    </a:solidFill>
                    <a:latin typeface="Open Sans" panose="020B0606030504020204" pitchFamily="34" charset="0"/>
                  </a:rPr>
                  <a:t>0</a:t>
                </a:r>
                <a:r>
                  <a:rPr lang="en-US" sz="3000" b="1">
                    <a:solidFill>
                      <a:srgbClr val="FFFFFF"/>
                    </a:solidFill>
                    <a:latin typeface="Open Sans" panose="020B0606030504020204" pitchFamily="34" charset="0"/>
                  </a:rPr>
                  <a:t>3</a:t>
                </a:r>
                <a:endParaRPr lang="en-GB" sz="3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25353" y="3161975"/>
                <a:ext cx="757990" cy="62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ru-RU" sz="3000" b="1">
                    <a:solidFill>
                      <a:srgbClr val="FFFFFF"/>
                    </a:solidFill>
                    <a:latin typeface="Open Sans" panose="020B0606030504020204" pitchFamily="34" charset="0"/>
                  </a:rPr>
                  <a:t>0</a:t>
                </a:r>
                <a:endParaRPr lang="en-GB" sz="3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525353" y="3870634"/>
                <a:ext cx="75799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ru-RU" sz="3000" b="1">
                    <a:solidFill>
                      <a:srgbClr val="FFFFFF"/>
                    </a:solidFill>
                    <a:latin typeface="Open Sans" panose="020B0606030504020204" pitchFamily="34" charset="0"/>
                  </a:rPr>
                  <a:t>0</a:t>
                </a:r>
                <a:r>
                  <a:rPr lang="en-US" sz="3000" b="1">
                    <a:solidFill>
                      <a:srgbClr val="FFFFFF"/>
                    </a:solidFill>
                    <a:latin typeface="Open Sans" panose="020B0606030504020204" pitchFamily="34" charset="0"/>
                  </a:rPr>
                  <a:t>5</a:t>
                </a:r>
                <a:endParaRPr lang="en-GB" sz="3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80040" y="1073917"/>
                <a:ext cx="3486470" cy="29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800">
                  <a:defRPr/>
                </a:pPr>
                <a:endParaRPr lang="en-GB" sz="1125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880040" y="1774955"/>
                <a:ext cx="4392033" cy="52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800">
                  <a:defRPr/>
                </a:pPr>
                <a:r>
                  <a:rPr lang="en-ZA" sz="1200" dirty="0">
                    <a:solidFill>
                      <a:schemeClr val="bg1"/>
                    </a:solidFill>
                  </a:rPr>
                  <a:t>These scripts  automate the creation of the backup and also initiate the process of transferring the backup offsite.</a:t>
                </a:r>
                <a:r>
                  <a:rPr lang="en-US" sz="1200">
                    <a:solidFill>
                      <a:schemeClr val="bg1"/>
                    </a:solidFill>
                    <a:latin typeface="Open Sans" panose="020B0606030504020204" pitchFamily="34" charset="0"/>
                  </a:rPr>
                  <a:t> </a:t>
                </a:r>
                <a:endParaRPr lang="en-GB" sz="1200" dirty="0">
                  <a:solidFill>
                    <a:schemeClr val="bg1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94221" y="2374997"/>
                <a:ext cx="4334074" cy="1097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ZA" sz="1200" dirty="0">
                    <a:solidFill>
                      <a:schemeClr val="bg1"/>
                    </a:solidFill>
                  </a:rPr>
                  <a:t>Scripts are dependent on a number of factors:</a:t>
                </a:r>
                <a:br>
                  <a:rPr lang="en-ZA" sz="1200" dirty="0">
                    <a:solidFill>
                      <a:schemeClr val="bg1"/>
                    </a:solidFill>
                  </a:rPr>
                </a:br>
                <a:r>
                  <a:rPr lang="en-ZA" sz="1200" dirty="0">
                    <a:solidFill>
                      <a:schemeClr val="bg1"/>
                    </a:solidFill>
                  </a:rPr>
                  <a:t>The size of the </a:t>
                </a:r>
                <a:r>
                  <a:rPr lang="en-ZA" sz="1200" dirty="0" err="1">
                    <a:solidFill>
                      <a:schemeClr val="bg1"/>
                    </a:solidFill>
                  </a:rPr>
                  <a:t>Rman</a:t>
                </a:r>
                <a:br>
                  <a:rPr lang="en-ZA" sz="1200" dirty="0">
                    <a:solidFill>
                      <a:schemeClr val="bg1"/>
                    </a:solidFill>
                  </a:rPr>
                </a:br>
                <a:r>
                  <a:rPr lang="en-ZA" sz="1200" dirty="0">
                    <a:solidFill>
                      <a:schemeClr val="bg1"/>
                    </a:solidFill>
                  </a:rPr>
                  <a:t>What type of </a:t>
                </a:r>
                <a:r>
                  <a:rPr lang="en-ZA" sz="1200" dirty="0" err="1">
                    <a:solidFill>
                      <a:schemeClr val="bg1"/>
                    </a:solidFill>
                  </a:rPr>
                  <a:t>Rman</a:t>
                </a:r>
                <a:r>
                  <a:rPr lang="en-ZA" sz="1200" dirty="0">
                    <a:solidFill>
                      <a:schemeClr val="bg1"/>
                    </a:solidFill>
                  </a:rPr>
                  <a:t> is run for the specific client</a:t>
                </a:r>
                <a:br>
                  <a:rPr lang="en-ZA" sz="1000" dirty="0"/>
                </a:br>
                <a:br>
                  <a:rPr lang="en-ZA" sz="1000" dirty="0"/>
                </a:br>
                <a:endParaRPr lang="en-GB" sz="1125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80040" y="3173517"/>
                <a:ext cx="3486470" cy="299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800">
                  <a:defRPr/>
                </a:pPr>
                <a:r>
                  <a:rPr lang="en-US" sz="1125">
                    <a:solidFill>
                      <a:srgbClr val="FFFFFF"/>
                    </a:solidFill>
                    <a:latin typeface="Open Sans" panose="020B0606030504020204" pitchFamily="34" charset="0"/>
                  </a:rPr>
                  <a:t>Disaster recovery</a:t>
                </a:r>
                <a:endParaRPr lang="en-GB" sz="1125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80040" y="3889508"/>
                <a:ext cx="3486470" cy="299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800">
                  <a:defRPr/>
                </a:pPr>
                <a:r>
                  <a:rPr lang="en-US" sz="1125">
                    <a:solidFill>
                      <a:srgbClr val="FFFFFF"/>
                    </a:solidFill>
                    <a:latin typeface="Open Sans" panose="020B0606030504020204" pitchFamily="34" charset="0"/>
                  </a:rPr>
                  <a:t>Logging and Monitoring </a:t>
                </a:r>
                <a:endParaRPr lang="en-GB" sz="1125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848902" y="2068765"/>
              <a:ext cx="32754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ZA" sz="1200" dirty="0">
                  <a:solidFill>
                    <a:schemeClr val="bg1"/>
                  </a:solidFill>
                </a:rPr>
                <a:t>The use of multiple scripts that have been designed uniquely for each of our clients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3213" y="1129203"/>
            <a:ext cx="8532812" cy="640914"/>
          </a:xfrm>
        </p:spPr>
        <p:txBody>
          <a:bodyPr/>
          <a:lstStyle/>
          <a:p>
            <a:r>
              <a:rPr lang="en-US" dirty="0"/>
              <a:t>-</a:t>
            </a:r>
            <a:r>
              <a:rPr lang="en-US" sz="1400" dirty="0"/>
              <a:t>We have transitioned to </a:t>
            </a:r>
            <a:r>
              <a:rPr lang="en-ZA" sz="1400" dirty="0"/>
              <a:t>Cloud-Based Backups through our strategic Partner AWS</a:t>
            </a:r>
            <a:br>
              <a:rPr lang="en-ZA" sz="1400" dirty="0"/>
            </a:br>
            <a:br>
              <a:rPr lang="en-ZA" sz="1400" dirty="0"/>
            </a:br>
            <a:r>
              <a:rPr lang="en-US" sz="1400" dirty="0"/>
              <a:t>We chose AWS S3 as our cloud storage solution because  when it comes to o</a:t>
            </a:r>
            <a:r>
              <a:rPr lang="en-US" dirty="0"/>
              <a:t>ur “Use-Case” it offers the best balance of: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3" y="370585"/>
            <a:ext cx="8532812" cy="481013"/>
          </a:xfrm>
        </p:spPr>
        <p:txBody>
          <a:bodyPr/>
          <a:lstStyle/>
          <a:p>
            <a:r>
              <a:rPr lang="en-GB" dirty="0"/>
              <a:t>Inside </a:t>
            </a:r>
            <a:r>
              <a:rPr lang="en-ZA" dirty="0"/>
              <a:t>Adapt IT Education Backup Strategy</a:t>
            </a:r>
            <a:endParaRPr lang="en-ZA" dirty="0"/>
          </a:p>
        </p:txBody>
      </p:sp>
      <p:graphicFrame>
        <p:nvGraphicFramePr>
          <p:cNvPr id="4" name="TextBox 3"/>
          <p:cNvGraphicFramePr/>
          <p:nvPr/>
        </p:nvGraphicFramePr>
        <p:xfrm>
          <a:off x="805339" y="1967772"/>
          <a:ext cx="7528560" cy="196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8194" name="Picture 2" descr="Connect to Africa's first AWS region via AWS Direct Conn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70" y="290634"/>
            <a:ext cx="999045" cy="640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b="1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3" y="303239"/>
            <a:ext cx="8532812" cy="481013"/>
          </a:xfrm>
        </p:spPr>
        <p:txBody>
          <a:bodyPr/>
          <a:lstStyle/>
          <a:p>
            <a:r>
              <a:rPr lang="en-GB" dirty="0"/>
              <a:t>Inside </a:t>
            </a:r>
            <a:r>
              <a:rPr lang="en-ZA" dirty="0"/>
              <a:t>Adapt IT Education backup strategy</a:t>
            </a:r>
            <a:endParaRPr lang="en-ZA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546410" y="1393163"/>
            <a:ext cx="2891870" cy="230160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/>
              <a:t>Our use case is straightforward: </a:t>
            </a:r>
            <a:br>
              <a:rPr lang="en-US" sz="1200" b="1" dirty="0"/>
            </a:br>
            <a:r>
              <a:rPr lang="en-US" sz="1200" b="1" dirty="0"/>
              <a:t>We transfer our RMAN backup daily to S3. Since S3 provides multiple storage classes optimized for different needs, we have selected S3 Glacier Deep Archive as the most cost-effective option for long-term backup storage.</a:t>
            </a:r>
            <a:endParaRPr lang="en-US" sz="1200" b="1" dirty="0"/>
          </a:p>
          <a:p>
            <a:pPr algn="ctr"/>
            <a:endParaRPr lang="en-ZA" sz="1200" dirty="0"/>
          </a:p>
        </p:txBody>
      </p:sp>
      <p:pic>
        <p:nvPicPr>
          <p:cNvPr id="9218" name="Picture 2" descr="Connect to Africa's first AWS region via AWS Direct Connec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69" y="1579512"/>
            <a:ext cx="3285553" cy="1724915"/>
          </a:xfrm>
          <a:prstGeom prst="roundRect">
            <a:avLst>
              <a:gd name="adj" fmla="val 859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9220" name="Picture 4" descr="Mastering AWS Storage Solutions | A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03" y="2441970"/>
            <a:ext cx="1532166" cy="1601810"/>
          </a:xfrm>
          <a:prstGeom prst="roundRect">
            <a:avLst>
              <a:gd name="adj" fmla="val 859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5" name="Picture 4" descr="A computer server with a shield and text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49" y="1017810"/>
            <a:ext cx="1099140" cy="10991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55" y="3261945"/>
            <a:ext cx="7792521" cy="764930"/>
          </a:xfrm>
        </p:spPr>
        <p:txBody>
          <a:bodyPr/>
          <a:lstStyle/>
          <a:p>
            <a:r>
              <a:rPr lang="en-GB" dirty="0"/>
              <a:t>Process Flow Of How </a:t>
            </a:r>
            <a:r>
              <a:rPr lang="en-ZA" b="1" dirty="0"/>
              <a:t>Cloud-Based Backups</a:t>
            </a:r>
            <a:r>
              <a:rPr lang="en-ZA" dirty="0"/>
              <a:t> Are Done</a:t>
            </a:r>
            <a:br>
              <a:rPr lang="en-GB" dirty="0"/>
            </a:br>
            <a:br>
              <a:rPr lang="en-US" sz="1400" b="0" dirty="0"/>
            </a:br>
            <a:endParaRPr lang="en-GB" sz="1400" b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275" y="354977"/>
            <a:ext cx="8139989" cy="395748"/>
          </a:xfrm>
        </p:spPr>
        <p:txBody>
          <a:bodyPr/>
          <a:lstStyle/>
          <a:p>
            <a:r>
              <a:rPr lang="en-GB" dirty="0"/>
              <a:t>Process flow of how </a:t>
            </a:r>
            <a:r>
              <a:rPr lang="en-ZA" b="1" dirty="0"/>
              <a:t>Cloud-Based Backups</a:t>
            </a:r>
            <a:r>
              <a:rPr lang="en-ZA" dirty="0"/>
              <a:t> are done</a:t>
            </a:r>
            <a:endParaRPr lang="en-ZA" dirty="0"/>
          </a:p>
        </p:txBody>
      </p:sp>
      <p:pic>
        <p:nvPicPr>
          <p:cNvPr id="4" name="Graphic 24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 bwMode="auto">
          <a:xfrm>
            <a:off x="3226662" y="1401981"/>
            <a:ext cx="437826" cy="43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24"/>
          <p:cNvPicPr>
            <a:picLocks noChangeAspect="1" noChangeArrowheads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 bwMode="auto">
          <a:xfrm>
            <a:off x="1857626" y="3825759"/>
            <a:ext cx="437826" cy="43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9515" y="1553996"/>
            <a:ext cx="437826" cy="532965"/>
          </a:xfrm>
          <a:prstGeom prst="rect">
            <a:avLst/>
          </a:prstGeom>
        </p:spPr>
      </p:pic>
      <p:pic>
        <p:nvPicPr>
          <p:cNvPr id="13" name="Picture 12" descr="A white square with black outline and a black text&#10;&#10;Description automatically generated with medium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330" y="2234817"/>
            <a:ext cx="460630" cy="460630"/>
          </a:xfrm>
          <a:prstGeom prst="rect">
            <a:avLst/>
          </a:prstGeom>
        </p:spPr>
      </p:pic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2394873" y="3436107"/>
            <a:ext cx="10548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Rman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/Export Backup Script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1807423" y="984424"/>
            <a:ext cx="1100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Hosted Server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041208" y="1996352"/>
            <a:ext cx="772241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Script on server to send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Rman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to S3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514129" y="3553723"/>
            <a:ext cx="11013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Creates the RMAN backup/Export Backup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4266" y="2000910"/>
            <a:ext cx="1100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Rman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Backup</a:t>
            </a:r>
            <a:endParaRPr lang="en-ZA" sz="1100" dirty="0"/>
          </a:p>
        </p:txBody>
      </p:sp>
      <p:sp>
        <p:nvSpPr>
          <p:cNvPr id="36" name="Rectangle 35"/>
          <p:cNvSpPr/>
          <p:nvPr/>
        </p:nvSpPr>
        <p:spPr>
          <a:xfrm>
            <a:off x="316275" y="921026"/>
            <a:ext cx="3521761" cy="3436868"/>
          </a:xfrm>
          <a:prstGeom prst="rect">
            <a:avLst/>
          </a:prstGeom>
          <a:noFill/>
          <a:ln w="15875">
            <a:solidFill>
              <a:srgbClr val="7D89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 descr="A cloud downloading icon&#10;&#10;Description automatically generated with medium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97" y="2235014"/>
            <a:ext cx="499993" cy="45698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0475007">
            <a:off x="1099943" y="1708857"/>
            <a:ext cx="11228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Export Backup</a:t>
            </a:r>
            <a:endParaRPr lang="en-ZA" sz="11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718529" y="1820668"/>
            <a:ext cx="2800412" cy="96528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8766">
            <a:off x="4255892" y="1483808"/>
            <a:ext cx="437827" cy="357640"/>
          </a:xfrm>
          <a:prstGeom prst="rect">
            <a:avLst/>
          </a:prstGeom>
        </p:spPr>
      </p:pic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3974935" y="2194499"/>
            <a:ext cx="9105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Encrypted data in transit</a:t>
            </a:r>
            <a:endParaRPr lang="en-US" altLang="en-US" sz="11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26"/>
          <p:cNvSpPr txBox="1">
            <a:spLocks noChangeArrowheads="1"/>
          </p:cNvSpPr>
          <p:nvPr/>
        </p:nvSpPr>
        <p:spPr bwMode="auto">
          <a:xfrm>
            <a:off x="783953" y="956649"/>
            <a:ext cx="1408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On-Prem Data Center</a:t>
            </a:r>
            <a:endParaRPr lang="en-US" altLang="en-US" sz="1200" b="1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>
            <a:stCxn id="7" idx="3"/>
          </p:cNvCxnSpPr>
          <p:nvPr/>
        </p:nvCxnSpPr>
        <p:spPr>
          <a:xfrm>
            <a:off x="5903332" y="1904233"/>
            <a:ext cx="2041939" cy="357087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173852" y="2044611"/>
            <a:ext cx="290758" cy="27333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866633" y="1645202"/>
            <a:ext cx="1608256" cy="562174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9" idx="2"/>
            <a:endCxn id="5" idx="0"/>
          </p:cNvCxnSpPr>
          <p:nvPr/>
        </p:nvCxnSpPr>
        <p:spPr>
          <a:xfrm flipH="1">
            <a:off x="2076539" y="2086961"/>
            <a:ext cx="501889" cy="1738798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1996389" y="2664601"/>
            <a:ext cx="4345" cy="4969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970039" y="2692002"/>
            <a:ext cx="983161" cy="1132693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Graphic 98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3081" y="925534"/>
            <a:ext cx="381000" cy="381000"/>
          </a:xfrm>
          <a:prstGeom prst="rect">
            <a:avLst/>
          </a:prstGeom>
        </p:spPr>
      </p:pic>
      <p:cxnSp>
        <p:nvCxnSpPr>
          <p:cNvPr id="104" name="Straight Arrow Connector 103"/>
          <p:cNvCxnSpPr/>
          <p:nvPr/>
        </p:nvCxnSpPr>
        <p:spPr>
          <a:xfrm flipV="1">
            <a:off x="2707351" y="1550871"/>
            <a:ext cx="602437" cy="297448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4993327" y="1016832"/>
            <a:ext cx="3735983" cy="2343376"/>
            <a:chOff x="4993327" y="913138"/>
            <a:chExt cx="3901299" cy="2447070"/>
          </a:xfrm>
        </p:grpSpPr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86400" y="1611207"/>
              <a:ext cx="457200" cy="457200"/>
            </a:xfrm>
            <a:prstGeom prst="rect">
              <a:avLst/>
            </a:prstGeom>
          </p:spPr>
        </p:pic>
        <p:pic>
          <p:nvPicPr>
            <p:cNvPr id="8" name="Graphic 7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76819" y="2008963"/>
              <a:ext cx="457200" cy="457200"/>
            </a:xfrm>
            <a:prstGeom prst="rect">
              <a:avLst/>
            </a:prstGeom>
          </p:spPr>
        </p:pic>
        <p:sp>
          <p:nvSpPr>
            <p:cNvPr id="16" name="TextBox 32"/>
            <p:cNvSpPr txBox="1">
              <a:spLocks noChangeArrowheads="1"/>
            </p:cNvSpPr>
            <p:nvPr/>
          </p:nvSpPr>
          <p:spPr bwMode="auto">
            <a:xfrm>
              <a:off x="5283658" y="2122819"/>
              <a:ext cx="10944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S3 Standard </a:t>
              </a:r>
              <a:endParaRPr lang="en-US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32"/>
            <p:cNvSpPr txBox="1">
              <a:spLocks noChangeArrowheads="1"/>
            </p:cNvSpPr>
            <p:nvPr/>
          </p:nvSpPr>
          <p:spPr bwMode="auto">
            <a:xfrm>
              <a:off x="7568844" y="2529210"/>
              <a:ext cx="10731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S3 Glacier Deep Archive</a:t>
              </a:r>
              <a:endPara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93327" y="913138"/>
              <a:ext cx="3901299" cy="244707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On-Prem Data Center</a:t>
              </a:r>
              <a:endPara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26"/>
            <p:cNvSpPr txBox="1">
              <a:spLocks noChangeArrowheads="1"/>
            </p:cNvSpPr>
            <p:nvPr/>
          </p:nvSpPr>
          <p:spPr bwMode="auto">
            <a:xfrm>
              <a:off x="5282838" y="926996"/>
              <a:ext cx="12979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Cloud</a:t>
              </a:r>
              <a:endParaRPr lang="en-US" altLang="en-US" sz="1200" b="1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1" name="Graphic 100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993327" y="919755"/>
              <a:ext cx="381000" cy="381000"/>
            </a:xfrm>
            <a:prstGeom prst="rect">
              <a:avLst/>
            </a:prstGeom>
          </p:spPr>
        </p:pic>
        <p:pic>
          <p:nvPicPr>
            <p:cNvPr id="102" name="Graphic 101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3139" y="1839807"/>
              <a:ext cx="193147" cy="193147"/>
            </a:xfrm>
            <a:prstGeom prst="rect">
              <a:avLst/>
            </a:prstGeom>
          </p:spPr>
        </p:pic>
        <p:pic>
          <p:nvPicPr>
            <p:cNvPr id="103" name="Graphic 102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95442" y="2164746"/>
              <a:ext cx="193147" cy="193147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 rot="641132">
              <a:off x="6356095" y="1542621"/>
              <a:ext cx="12987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Data transitioning </a:t>
              </a:r>
              <a:endParaRPr lang="en-US" sz="1100" dirty="0"/>
            </a:p>
            <a:p>
              <a:r>
                <a:rPr lang="en-US" sz="1100" dirty="0"/>
                <a:t>to cold storage</a:t>
              </a:r>
              <a:endParaRPr lang="en-US" sz="11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603575" y="364160"/>
            <a:ext cx="4922057" cy="3888172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dirty="0"/>
              <a:t>Introduction</a:t>
            </a:r>
            <a:br>
              <a:rPr lang="en-GB" dirty="0"/>
            </a:br>
            <a:endParaRPr lang="en-GB" dirty="0"/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dirty="0"/>
              <a:t> What are backups</a:t>
            </a:r>
            <a:endParaRPr lang="en-GB" dirty="0"/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difference between a backup and a DR</a:t>
            </a:r>
            <a:endParaRPr lang="en-GB" dirty="0"/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Importance of backups</a:t>
            </a:r>
            <a:endParaRPr lang="en-GB" dirty="0"/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are we protecting against</a:t>
            </a:r>
            <a:endParaRPr lang="en-GB" dirty="0"/>
          </a:p>
          <a:p>
            <a:pPr marL="5143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Backup Process Overview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3. How Backups are created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4. Inside </a:t>
            </a:r>
            <a:r>
              <a:rPr lang="en-ZA" dirty="0"/>
              <a:t>Adapt IT Education backup strategy</a:t>
            </a:r>
            <a:br>
              <a:rPr lang="en-ZA" dirty="0"/>
            </a:br>
            <a:endParaRPr lang="en-ZA" dirty="0"/>
          </a:p>
          <a:p>
            <a:pPr>
              <a:lnSpc>
                <a:spcPct val="100000"/>
              </a:lnSpc>
            </a:pPr>
            <a:r>
              <a:rPr lang="en-GB" dirty="0"/>
              <a:t>5. Process flow of how </a:t>
            </a:r>
            <a:r>
              <a:rPr lang="en-ZA" dirty="0"/>
              <a:t>Cloud-Based Backups are done</a:t>
            </a:r>
            <a:br>
              <a:rPr lang="en-ZA" dirty="0"/>
            </a:b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6. Process flow of recovery from </a:t>
            </a:r>
            <a:r>
              <a:rPr lang="en-GB" dirty="0" err="1"/>
              <a:t>Rman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7. Retention policy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8. Conclusion</a:t>
            </a:r>
            <a:endParaRPr lang="en-GB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55" y="3261945"/>
            <a:ext cx="7792521" cy="764930"/>
          </a:xfrm>
        </p:spPr>
        <p:txBody>
          <a:bodyPr/>
          <a:lstStyle/>
          <a:p>
            <a:r>
              <a:rPr lang="en-ZA" dirty="0" err="1"/>
              <a:t>Rman</a:t>
            </a:r>
            <a:r>
              <a:rPr lang="en-ZA" dirty="0"/>
              <a:t> Backup Recovery Process Flow</a:t>
            </a:r>
            <a:br>
              <a:rPr lang="en-GB" dirty="0"/>
            </a:br>
            <a:br>
              <a:rPr lang="en-US" sz="1400" b="0" dirty="0"/>
            </a:br>
            <a:endParaRPr lang="en-GB" sz="1400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855" y="319999"/>
            <a:ext cx="8532812" cy="481013"/>
          </a:xfrm>
        </p:spPr>
        <p:txBody>
          <a:bodyPr/>
          <a:lstStyle/>
          <a:p>
            <a:r>
              <a:rPr lang="en-ZA" dirty="0" err="1"/>
              <a:t>Rman</a:t>
            </a:r>
            <a:r>
              <a:rPr lang="en-ZA" dirty="0"/>
              <a:t> Backup recovery process flow</a:t>
            </a:r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400855" y="1499613"/>
            <a:ext cx="3901299" cy="2454273"/>
            <a:chOff x="4993327" y="905935"/>
            <a:chExt cx="3901299" cy="2454273"/>
          </a:xfrm>
        </p:grpSpPr>
        <p:pic>
          <p:nvPicPr>
            <p:cNvPr id="5" name="Graphic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973560" y="1456684"/>
              <a:ext cx="457200" cy="479696"/>
            </a:xfrm>
            <a:prstGeom prst="rect">
              <a:avLst/>
            </a:prstGeom>
          </p:spPr>
        </p:pic>
        <p:pic>
          <p:nvPicPr>
            <p:cNvPr id="6" name="Graphic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4327" y="1497202"/>
              <a:ext cx="457200" cy="529490"/>
            </a:xfrm>
            <a:prstGeom prst="rect">
              <a:avLst/>
            </a:prstGeom>
          </p:spPr>
        </p:pic>
        <p:sp>
          <p:nvSpPr>
            <p:cNvPr id="7" name="TextBox 32"/>
            <p:cNvSpPr txBox="1">
              <a:spLocks noChangeArrowheads="1"/>
            </p:cNvSpPr>
            <p:nvPr/>
          </p:nvSpPr>
          <p:spPr bwMode="auto">
            <a:xfrm>
              <a:off x="7800134" y="1134239"/>
              <a:ext cx="10944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S3 Standard </a:t>
              </a:r>
              <a:endParaRPr lang="en-US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32"/>
            <p:cNvSpPr txBox="1">
              <a:spLocks noChangeArrowheads="1"/>
            </p:cNvSpPr>
            <p:nvPr/>
          </p:nvSpPr>
          <p:spPr bwMode="auto">
            <a:xfrm>
              <a:off x="5183827" y="2075653"/>
              <a:ext cx="10731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S3 Glacier Deep Archive</a:t>
              </a:r>
              <a:endPara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93327" y="913138"/>
              <a:ext cx="3901299" cy="244707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On-Prem Data Center</a:t>
              </a:r>
              <a:endPara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5150130" y="905935"/>
              <a:ext cx="12979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Cloud</a:t>
              </a:r>
              <a:endParaRPr lang="en-US" altLang="en-US" sz="1200" b="1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Graphic 1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993327" y="919755"/>
              <a:ext cx="381000" cy="381000"/>
            </a:xfrm>
            <a:prstGeom prst="rect">
              <a:avLst/>
            </a:prstGeom>
          </p:spPr>
        </p:pic>
        <p:pic>
          <p:nvPicPr>
            <p:cNvPr id="12" name="Graphic 11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12234" y="1685284"/>
              <a:ext cx="193147" cy="193147"/>
            </a:xfrm>
            <a:prstGeom prst="rect">
              <a:avLst/>
            </a:prstGeom>
          </p:spPr>
        </p:pic>
        <p:pic>
          <p:nvPicPr>
            <p:cNvPr id="13" name="Graphic 12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77157" y="1685284"/>
              <a:ext cx="212511" cy="1702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90249" y="1370345"/>
              <a:ext cx="12378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Data transitioning </a:t>
              </a:r>
              <a:endParaRPr lang="en-US" sz="1100" dirty="0"/>
            </a:p>
            <a:p>
              <a:r>
                <a:rPr lang="en-US" sz="1100" dirty="0"/>
                <a:t>to hot storage</a:t>
              </a:r>
              <a:endParaRPr lang="en-US" sz="11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819633" y="1435677"/>
            <a:ext cx="2356234" cy="2324281"/>
          </a:xfrm>
          <a:prstGeom prst="rect">
            <a:avLst/>
          </a:prstGeom>
          <a:noFill/>
          <a:ln w="15875">
            <a:solidFill>
              <a:srgbClr val="7D8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center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18107" y="2072858"/>
            <a:ext cx="457200" cy="4572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194158" y="2449204"/>
            <a:ext cx="2245078" cy="80855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69165" y="2355623"/>
            <a:ext cx="2474686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819633" y="1438145"/>
            <a:ext cx="381000" cy="381000"/>
          </a:xfrm>
          <a:prstGeom prst="rect">
            <a:avLst/>
          </a:prstGeom>
        </p:spPr>
      </p:pic>
      <p:pic>
        <p:nvPicPr>
          <p:cNvPr id="22" name="Graphic 2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0105" y="2078124"/>
            <a:ext cx="193147" cy="1931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15644" y="2385239"/>
            <a:ext cx="166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Encrypted Data in Transit</a:t>
            </a:r>
            <a:endParaRPr lang="en-US" sz="1000" dirty="0"/>
          </a:p>
        </p:txBody>
      </p:sp>
      <p:pic>
        <p:nvPicPr>
          <p:cNvPr id="24" name="Graphic 24"/>
          <p:cNvPicPr>
            <a:picLocks noChangeAspect="1" noChangeArrowheads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auto">
          <a:xfrm>
            <a:off x="7213258" y="186641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6471614" y="2090880"/>
            <a:ext cx="788995" cy="158814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01961" y="1840913"/>
            <a:ext cx="954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Hosted server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6856674" y="2424969"/>
            <a:ext cx="131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Restore and Recovery script</a:t>
            </a:r>
            <a:endParaRPr lang="en-US" sz="1000" dirty="0"/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50718" y="2776226"/>
            <a:ext cx="457200" cy="457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07650" y="3262295"/>
            <a:ext cx="19112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Restored Database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endCxn id="30" idx="0"/>
          </p:cNvCxnSpPr>
          <p:nvPr/>
        </p:nvCxnSpPr>
        <p:spPr>
          <a:xfrm>
            <a:off x="6346706" y="2497286"/>
            <a:ext cx="32612" cy="278940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55" y="3261945"/>
            <a:ext cx="7792521" cy="764930"/>
          </a:xfrm>
        </p:spPr>
        <p:txBody>
          <a:bodyPr/>
          <a:lstStyle/>
          <a:p>
            <a:r>
              <a:rPr lang="en-ZA" dirty="0"/>
              <a:t>Retention Policy</a:t>
            </a:r>
            <a:br>
              <a:rPr lang="en-GB" dirty="0"/>
            </a:br>
            <a:br>
              <a:rPr lang="en-US" sz="1400" b="0" dirty="0"/>
            </a:br>
            <a:endParaRPr lang="en-GB" sz="1400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3213" y="1277938"/>
            <a:ext cx="8532812" cy="2700384"/>
          </a:xfrm>
        </p:spPr>
        <p:txBody>
          <a:bodyPr/>
          <a:lstStyle/>
          <a:p>
            <a:r>
              <a:rPr lang="en-ZA" b="1" dirty="0"/>
              <a:t>What is a retention Policy?</a:t>
            </a:r>
            <a:br>
              <a:rPr lang="en-ZA" b="1" dirty="0"/>
            </a:br>
            <a:r>
              <a:rPr lang="en-ZA" b="1" dirty="0"/>
              <a:t>Set of rules that determine how long a backup or data is kept, the rules compromise of:</a:t>
            </a:r>
            <a:endParaRPr lang="en-ZA" b="1" dirty="0"/>
          </a:p>
          <a:p>
            <a:endParaRPr lang="en-ZA" dirty="0"/>
          </a:p>
          <a:p>
            <a:r>
              <a:rPr lang="en-ZA" dirty="0"/>
              <a:t> 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3" y="328553"/>
            <a:ext cx="8532812" cy="481013"/>
          </a:xfrm>
        </p:spPr>
        <p:txBody>
          <a:bodyPr/>
          <a:lstStyle/>
          <a:p>
            <a:r>
              <a:rPr lang="en-ZA" dirty="0"/>
              <a:t>Retention Policy</a:t>
            </a:r>
            <a:endParaRPr lang="en-ZA" dirty="0"/>
          </a:p>
        </p:txBody>
      </p:sp>
      <p:cxnSp>
        <p:nvCxnSpPr>
          <p:cNvPr id="4" name="Google Shape;2369;p46"/>
          <p:cNvCxnSpPr/>
          <p:nvPr/>
        </p:nvCxnSpPr>
        <p:spPr>
          <a:xfrm>
            <a:off x="828652" y="1919529"/>
            <a:ext cx="7247935" cy="0"/>
          </a:xfrm>
          <a:prstGeom prst="straightConnector1">
            <a:avLst/>
          </a:prstGeom>
          <a:noFill/>
          <a:ln w="19050" cap="flat" cmpd="sng">
            <a:solidFill>
              <a:srgbClr val="BEC0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374;p46"/>
          <p:cNvSpPr/>
          <p:nvPr/>
        </p:nvSpPr>
        <p:spPr>
          <a:xfrm>
            <a:off x="918110" y="2335849"/>
            <a:ext cx="1911510" cy="101985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ZA" sz="1400" dirty="0">
                <a:solidFill>
                  <a:schemeClr val="bg1"/>
                </a:solidFill>
              </a:rPr>
              <a:t>Retention Period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6" name="Google Shape;2375;p46"/>
          <p:cNvSpPr/>
          <p:nvPr/>
        </p:nvSpPr>
        <p:spPr>
          <a:xfrm>
            <a:off x="1574040" y="1687996"/>
            <a:ext cx="461889" cy="461889"/>
          </a:xfrm>
          <a:custGeom>
            <a:avLst/>
            <a:gdLst/>
            <a:ahLst/>
            <a:cxnLst/>
            <a:rect l="l" t="t" r="r" b="b"/>
            <a:pathLst>
              <a:path w="10778" h="10778" extrusionOk="0">
                <a:moveTo>
                  <a:pt x="5389" y="0"/>
                </a:moveTo>
                <a:cubicBezTo>
                  <a:pt x="2407" y="0"/>
                  <a:pt x="1" y="2406"/>
                  <a:pt x="1" y="5389"/>
                </a:cubicBezTo>
                <a:cubicBezTo>
                  <a:pt x="1" y="8371"/>
                  <a:pt x="2407" y="10777"/>
                  <a:pt x="5389" y="10777"/>
                </a:cubicBezTo>
                <a:cubicBezTo>
                  <a:pt x="8372" y="10777"/>
                  <a:pt x="10778" y="8371"/>
                  <a:pt x="10778" y="5389"/>
                </a:cubicBezTo>
                <a:cubicBezTo>
                  <a:pt x="10778" y="2406"/>
                  <a:pt x="8372" y="0"/>
                  <a:pt x="5389" y="0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01</a:t>
            </a:r>
            <a:endParaRPr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2380;p46"/>
          <p:cNvSpPr/>
          <p:nvPr/>
        </p:nvSpPr>
        <p:spPr>
          <a:xfrm>
            <a:off x="3377472" y="1687996"/>
            <a:ext cx="461889" cy="461889"/>
          </a:xfrm>
          <a:custGeom>
            <a:avLst/>
            <a:gdLst/>
            <a:ahLst/>
            <a:cxnLst/>
            <a:rect l="l" t="t" r="r" b="b"/>
            <a:pathLst>
              <a:path w="10778" h="10778" extrusionOk="0">
                <a:moveTo>
                  <a:pt x="5389" y="0"/>
                </a:moveTo>
                <a:cubicBezTo>
                  <a:pt x="2407" y="0"/>
                  <a:pt x="1" y="2406"/>
                  <a:pt x="1" y="5389"/>
                </a:cubicBezTo>
                <a:cubicBezTo>
                  <a:pt x="1" y="8371"/>
                  <a:pt x="2407" y="10777"/>
                  <a:pt x="5389" y="10777"/>
                </a:cubicBezTo>
                <a:cubicBezTo>
                  <a:pt x="8347" y="10777"/>
                  <a:pt x="10778" y="8371"/>
                  <a:pt x="10778" y="5389"/>
                </a:cubicBezTo>
                <a:cubicBezTo>
                  <a:pt x="10778" y="2406"/>
                  <a:pt x="8347" y="0"/>
                  <a:pt x="5389" y="0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02</a:t>
            </a:r>
            <a:endParaRPr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2385;p46"/>
          <p:cNvSpPr/>
          <p:nvPr/>
        </p:nvSpPr>
        <p:spPr>
          <a:xfrm>
            <a:off x="2980272" y="2338063"/>
            <a:ext cx="1627684" cy="829929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ZA" sz="1400" dirty="0">
                <a:solidFill>
                  <a:schemeClr val="bg1"/>
                </a:solidFill>
              </a:rPr>
              <a:t>Backup Frequency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9" name="Google Shape;2389;p46"/>
          <p:cNvSpPr/>
          <p:nvPr/>
        </p:nvSpPr>
        <p:spPr>
          <a:xfrm>
            <a:off x="5180581" y="1687996"/>
            <a:ext cx="460818" cy="461889"/>
          </a:xfrm>
          <a:custGeom>
            <a:avLst/>
            <a:gdLst/>
            <a:ahLst/>
            <a:cxnLst/>
            <a:rect l="l" t="t" r="r" b="b"/>
            <a:pathLst>
              <a:path w="10753" h="10778" extrusionOk="0">
                <a:moveTo>
                  <a:pt x="5364" y="0"/>
                </a:moveTo>
                <a:cubicBezTo>
                  <a:pt x="2407" y="0"/>
                  <a:pt x="1" y="2406"/>
                  <a:pt x="1" y="5389"/>
                </a:cubicBezTo>
                <a:cubicBezTo>
                  <a:pt x="1" y="8371"/>
                  <a:pt x="2407" y="10777"/>
                  <a:pt x="5364" y="10777"/>
                </a:cubicBezTo>
                <a:cubicBezTo>
                  <a:pt x="8347" y="10777"/>
                  <a:pt x="10753" y="8371"/>
                  <a:pt x="10753" y="5389"/>
                </a:cubicBezTo>
                <a:cubicBezTo>
                  <a:pt x="10753" y="2406"/>
                  <a:pt x="8347" y="0"/>
                  <a:pt x="5364" y="0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03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2393;p46"/>
          <p:cNvSpPr/>
          <p:nvPr/>
        </p:nvSpPr>
        <p:spPr>
          <a:xfrm>
            <a:off x="4782831" y="2338063"/>
            <a:ext cx="1763860" cy="1034889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ZA" sz="1400" dirty="0">
                <a:solidFill>
                  <a:schemeClr val="bg1"/>
                </a:solidFill>
              </a:rPr>
              <a:t>Deletion Rules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11" name="Google Shape;2396;p46"/>
          <p:cNvSpPr/>
          <p:nvPr/>
        </p:nvSpPr>
        <p:spPr>
          <a:xfrm>
            <a:off x="7222148" y="1687996"/>
            <a:ext cx="461889" cy="461889"/>
          </a:xfrm>
          <a:custGeom>
            <a:avLst/>
            <a:gdLst/>
            <a:ahLst/>
            <a:cxnLst/>
            <a:rect l="l" t="t" r="r" b="b"/>
            <a:pathLst>
              <a:path w="10778" h="10778" extrusionOk="0">
                <a:moveTo>
                  <a:pt x="5389" y="0"/>
                </a:moveTo>
                <a:cubicBezTo>
                  <a:pt x="2431" y="0"/>
                  <a:pt x="0" y="2406"/>
                  <a:pt x="0" y="5389"/>
                </a:cubicBezTo>
                <a:cubicBezTo>
                  <a:pt x="0" y="8371"/>
                  <a:pt x="2431" y="10777"/>
                  <a:pt x="5389" y="10777"/>
                </a:cubicBezTo>
                <a:cubicBezTo>
                  <a:pt x="8371" y="10777"/>
                  <a:pt x="10777" y="8371"/>
                  <a:pt x="10777" y="5389"/>
                </a:cubicBezTo>
                <a:cubicBezTo>
                  <a:pt x="10777" y="2406"/>
                  <a:pt x="8371" y="0"/>
                  <a:pt x="5389" y="0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04</a:t>
            </a:r>
            <a:endParaRPr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2400;p46"/>
          <p:cNvSpPr/>
          <p:nvPr/>
        </p:nvSpPr>
        <p:spPr>
          <a:xfrm>
            <a:off x="6721566" y="2338063"/>
            <a:ext cx="1709211" cy="1063346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400" dirty="0">
                <a:solidFill>
                  <a:schemeClr val="bg1"/>
                </a:solidFill>
              </a:rPr>
              <a:t>Compliance Requirements</a:t>
            </a:r>
            <a:endParaRPr lang="en-Z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5594" y="339725"/>
            <a:ext cx="8532812" cy="481013"/>
          </a:xfrm>
        </p:spPr>
        <p:txBody>
          <a:bodyPr/>
          <a:lstStyle/>
          <a:p>
            <a:r>
              <a:rPr lang="en-ZA" dirty="0"/>
              <a:t>Conclusion</a:t>
            </a:r>
            <a:endParaRPr lang="en-ZA" dirty="0"/>
          </a:p>
        </p:txBody>
      </p:sp>
      <p:graphicFrame>
        <p:nvGraphicFramePr>
          <p:cNvPr id="8" name="Content Placeholder 1"/>
          <p:cNvGraphicFramePr/>
          <p:nvPr/>
        </p:nvGraphicFramePr>
        <p:xfrm>
          <a:off x="642535" y="1000373"/>
          <a:ext cx="8195871" cy="314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55" y="3261945"/>
            <a:ext cx="7792521" cy="764930"/>
          </a:xfrm>
        </p:spPr>
        <p:txBody>
          <a:bodyPr/>
          <a:lstStyle/>
          <a:p>
            <a:r>
              <a:rPr lang="en-US" b="1" dirty="0"/>
              <a:t>Introduction</a:t>
            </a:r>
            <a:br>
              <a:rPr lang="en-GB" dirty="0"/>
            </a:br>
            <a:br>
              <a:rPr lang="en-US" sz="1400" b="0" dirty="0"/>
            </a:br>
            <a:endParaRPr lang="en-GB" sz="1400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teps to Hire the Best Cloud Backup Service Provider – StoneFl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8" y="2356381"/>
            <a:ext cx="2851217" cy="1799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2" name="Rectangle: Rounded Corners 1"/>
          <p:cNvSpPr/>
          <p:nvPr/>
        </p:nvSpPr>
        <p:spPr>
          <a:xfrm>
            <a:off x="305594" y="928289"/>
            <a:ext cx="3426347" cy="13603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- A Backup is a creation of copies of important data , applications or systems typically stored in separate, secure locations to ensure that data can be restored when needed</a:t>
            </a:r>
            <a:endParaRPr lang="en-ZA" sz="14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4572000" y="810941"/>
            <a:ext cx="3312753" cy="21780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- A DR is a secondary IT system that allows operations to transition seamlessly to an alternative setup with minimal downtime in the event of a cyberattack, hardware failure, or natural disaster. It ensures that critical systems remain available and functional when the primary system becomes unusable.</a:t>
            </a:r>
            <a:endParaRPr lang="en-ZA" sz="1400" dirty="0"/>
          </a:p>
        </p:txBody>
      </p:sp>
      <p:pic>
        <p:nvPicPr>
          <p:cNvPr id="2064" name="Picture 16" descr="SINGLE SPARE WHEEL CARRIER (STD COLOUR BLACK) - ONCA Off-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51" y="2892473"/>
            <a:ext cx="2479778" cy="1395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5594" y="329928"/>
            <a:ext cx="8532812" cy="481013"/>
          </a:xfrm>
        </p:spPr>
        <p:txBody>
          <a:bodyPr/>
          <a:lstStyle/>
          <a:p>
            <a:r>
              <a:rPr lang="en-GB" sz="1800" dirty="0"/>
              <a:t>What are </a:t>
            </a:r>
            <a:r>
              <a:rPr lang="en-GB" dirty="0"/>
              <a:t>B</a:t>
            </a:r>
            <a:r>
              <a:rPr lang="en-GB" sz="1800" dirty="0"/>
              <a:t>ackups and what is a Disaster </a:t>
            </a:r>
            <a:r>
              <a:rPr lang="en-GB" dirty="0"/>
              <a:t>R</a:t>
            </a:r>
            <a:r>
              <a:rPr lang="en-GB" sz="1800" dirty="0"/>
              <a:t>ecovery (DR) environment?</a:t>
            </a:r>
            <a:endParaRPr lang="en-Z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92" y="322815"/>
            <a:ext cx="8532812" cy="481013"/>
          </a:xfrm>
        </p:spPr>
        <p:txBody>
          <a:bodyPr/>
          <a:lstStyle/>
          <a:p>
            <a:r>
              <a:rPr lang="en-GB" sz="1800" dirty="0"/>
              <a:t>The difference between a backup and a DR</a:t>
            </a:r>
            <a:endParaRPr lang="en-ZA" dirty="0"/>
          </a:p>
        </p:txBody>
      </p:sp>
      <p:grpSp>
        <p:nvGrpSpPr>
          <p:cNvPr id="3" name="Google Shape;1800;p37"/>
          <p:cNvGrpSpPr/>
          <p:nvPr/>
        </p:nvGrpSpPr>
        <p:grpSpPr>
          <a:xfrm>
            <a:off x="268692" y="1411191"/>
            <a:ext cx="2948533" cy="1265434"/>
            <a:chOff x="469200" y="1512325"/>
            <a:chExt cx="3355500" cy="1158375"/>
          </a:xfrm>
          <a:solidFill>
            <a:schemeClr val="accent1">
              <a:lumMod val="50000"/>
            </a:schemeClr>
          </a:solidFill>
        </p:grpSpPr>
        <p:sp>
          <p:nvSpPr>
            <p:cNvPr id="4" name="Google Shape;1801;p37"/>
            <p:cNvSpPr/>
            <p:nvPr/>
          </p:nvSpPr>
          <p:spPr>
            <a:xfrm>
              <a:off x="469200" y="1512325"/>
              <a:ext cx="3355500" cy="11583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Google Shape;1802;p37"/>
            <p:cNvSpPr/>
            <p:nvPr/>
          </p:nvSpPr>
          <p:spPr>
            <a:xfrm flipH="1">
              <a:off x="2076600" y="1512400"/>
              <a:ext cx="1748100" cy="11583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Google Shape;1804;p37"/>
            <p:cNvSpPr txBox="1"/>
            <p:nvPr/>
          </p:nvSpPr>
          <p:spPr>
            <a:xfrm>
              <a:off x="592226" y="1581510"/>
              <a:ext cx="1890493" cy="19356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dirty="0">
                  <a:solidFill>
                    <a:schemeClr val="lt1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Backup</a:t>
              </a:r>
              <a:endParaRPr sz="2000" dirty="0">
                <a:solidFill>
                  <a:schemeClr val="l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sp>
          <p:nvSpPr>
            <p:cNvPr id="7" name="Google Shape;1805;p37"/>
            <p:cNvSpPr txBox="1"/>
            <p:nvPr/>
          </p:nvSpPr>
          <p:spPr>
            <a:xfrm flipH="1">
              <a:off x="2950650" y="1978340"/>
              <a:ext cx="485700" cy="224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dirty="0">
                  <a:solidFill>
                    <a:schemeClr val="lt1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01</a:t>
              </a:r>
              <a:endParaRPr sz="3000" dirty="0">
                <a:solidFill>
                  <a:schemeClr val="l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88108" y="1416559"/>
            <a:ext cx="55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Stores copies of data for recovery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Focuses on data(files and databases)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Can take hours</a:t>
            </a:r>
            <a:endParaRPr lang="en-US" dirty="0"/>
          </a:p>
          <a:p>
            <a:pPr algn="just"/>
            <a:endParaRPr lang="en-ZA" dirty="0"/>
          </a:p>
        </p:txBody>
      </p:sp>
      <p:grpSp>
        <p:nvGrpSpPr>
          <p:cNvPr id="10" name="Google Shape;1800;p37"/>
          <p:cNvGrpSpPr/>
          <p:nvPr/>
        </p:nvGrpSpPr>
        <p:grpSpPr>
          <a:xfrm>
            <a:off x="274634" y="3161610"/>
            <a:ext cx="2942591" cy="1269742"/>
            <a:chOff x="469200" y="1508307"/>
            <a:chExt cx="3348738" cy="1162319"/>
          </a:xfrm>
        </p:grpSpPr>
        <p:sp>
          <p:nvSpPr>
            <p:cNvPr id="11" name="Google Shape;1801;p37"/>
            <p:cNvSpPr/>
            <p:nvPr/>
          </p:nvSpPr>
          <p:spPr>
            <a:xfrm>
              <a:off x="469200" y="1508307"/>
              <a:ext cx="3348738" cy="1162319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1804;p37"/>
            <p:cNvSpPr txBox="1"/>
            <p:nvPr/>
          </p:nvSpPr>
          <p:spPr>
            <a:xfrm>
              <a:off x="592226" y="1581510"/>
              <a:ext cx="1890493" cy="193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lt1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DR – Disaster Recovery</a:t>
              </a:r>
              <a:endParaRPr sz="1400" dirty="0">
                <a:solidFill>
                  <a:schemeClr val="l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sp>
          <p:nvSpPr>
            <p:cNvPr id="14" name="Google Shape;1805;p37"/>
            <p:cNvSpPr txBox="1"/>
            <p:nvPr/>
          </p:nvSpPr>
          <p:spPr>
            <a:xfrm flipH="1">
              <a:off x="2950650" y="1978340"/>
              <a:ext cx="485700" cy="2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dirty="0">
                  <a:solidFill>
                    <a:schemeClr val="lt1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02</a:t>
              </a:r>
              <a:endParaRPr sz="3000" dirty="0">
                <a:solidFill>
                  <a:schemeClr val="l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018263" y="2674091"/>
            <a:ext cx="198962" cy="186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3063137" y="3272495"/>
            <a:ext cx="5587200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29718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rgbClr val="51555B"/>
                </a:solidFill>
                <a:latin typeface="+mn-lt"/>
                <a:ea typeface="+mn-ea"/>
                <a:cs typeface="+mn-cs"/>
              </a:rPr>
              <a:t>Enables rapid transition to an alterative system</a:t>
            </a:r>
            <a:endParaRPr lang="en-US" kern="1200" dirty="0">
              <a:solidFill>
                <a:srgbClr val="51555B"/>
              </a:solidFill>
              <a:latin typeface="+mn-lt"/>
              <a:ea typeface="+mn-ea"/>
              <a:cs typeface="+mn-cs"/>
            </a:endParaRPr>
          </a:p>
          <a:p>
            <a:pPr marL="285750" indent="-285750" algn="just" defTabSz="29718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1555B"/>
                </a:solidFill>
              </a:rPr>
              <a:t>Covers entire  system</a:t>
            </a:r>
            <a:endParaRPr lang="en-US" dirty="0">
              <a:solidFill>
                <a:srgbClr val="51555B"/>
              </a:solidFill>
            </a:endParaRPr>
          </a:p>
          <a:p>
            <a:pPr marL="285750" indent="-285750" algn="just" defTabSz="29718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Designed for minimal downtime (minutes to hours)</a:t>
            </a:r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A Comprehensive Guide for Choosing the Best Enterprise Cloud Backup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3881"/>
          <a:stretch>
            <a:fillRect/>
          </a:stretch>
        </p:blipFill>
        <p:spPr bwMode="auto">
          <a:xfrm>
            <a:off x="303213" y="1649788"/>
            <a:ext cx="5947453" cy="23554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12500"/>
          </a:effectLst>
        </p:spPr>
      </p:pic>
      <p:pic>
        <p:nvPicPr>
          <p:cNvPr id="6" name="Picture 12" descr="How to back up a WordPress site quickly and easily - IO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 r="30668" b="-3"/>
          <a:stretch>
            <a:fillRect/>
          </a:stretch>
        </p:blipFill>
        <p:spPr bwMode="auto">
          <a:xfrm>
            <a:off x="6604000" y="1277939"/>
            <a:ext cx="2232025" cy="30908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5594" y="350876"/>
            <a:ext cx="8532812" cy="481013"/>
          </a:xfr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ts val="226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Types of backups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1709854"/>
            <a:ext cx="944137" cy="2549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5609742" y="1616335"/>
            <a:ext cx="994258" cy="2549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594" y="454289"/>
            <a:ext cx="8532812" cy="502826"/>
          </a:xfrm>
        </p:spPr>
        <p:txBody>
          <a:bodyPr/>
          <a:lstStyle/>
          <a:p>
            <a:r>
              <a:rPr lang="en-GB" b="1" dirty="0"/>
              <a:t>Importance of backups</a:t>
            </a:r>
            <a:br>
              <a:rPr lang="en-GB" b="1" dirty="0"/>
            </a:br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639877" y="1033064"/>
            <a:ext cx="297854" cy="297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1</a:t>
            </a:r>
            <a:endParaRPr lang="en-US" sz="1350" b="1" dirty="0"/>
          </a:p>
        </p:txBody>
      </p:sp>
      <p:sp>
        <p:nvSpPr>
          <p:cNvPr id="7" name="Oval 6"/>
          <p:cNvSpPr/>
          <p:nvPr/>
        </p:nvSpPr>
        <p:spPr>
          <a:xfrm>
            <a:off x="651149" y="2839866"/>
            <a:ext cx="297854" cy="297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2</a:t>
            </a:r>
            <a:endParaRPr lang="en-US" sz="1350" b="1" dirty="0"/>
          </a:p>
        </p:txBody>
      </p:sp>
      <p:sp>
        <p:nvSpPr>
          <p:cNvPr id="9" name="Oval 8"/>
          <p:cNvSpPr/>
          <p:nvPr/>
        </p:nvSpPr>
        <p:spPr>
          <a:xfrm>
            <a:off x="4831588" y="1033063"/>
            <a:ext cx="297854" cy="29785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3</a:t>
            </a:r>
            <a:endParaRPr lang="en-US" sz="1350" b="1" dirty="0"/>
          </a:p>
        </p:txBody>
      </p:sp>
      <p:sp>
        <p:nvSpPr>
          <p:cNvPr id="10" name="Oval 9"/>
          <p:cNvSpPr/>
          <p:nvPr/>
        </p:nvSpPr>
        <p:spPr>
          <a:xfrm>
            <a:off x="4831588" y="2839865"/>
            <a:ext cx="297854" cy="297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4</a:t>
            </a:r>
            <a:endParaRPr lang="en-US" sz="13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56660" y="1040883"/>
            <a:ext cx="131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Data Recovery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58832" y="2860722"/>
            <a:ext cx="301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Business continuity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55265" y="1040883"/>
            <a:ext cx="2232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Regulatory Compliance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55265" y="2862275"/>
            <a:ext cx="301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Peace of mind</a:t>
            </a:r>
            <a:endParaRPr lang="en-GB" sz="1400" b="1" dirty="0"/>
          </a:p>
        </p:txBody>
      </p:sp>
      <p:pic>
        <p:nvPicPr>
          <p:cNvPr id="6146" name="Picture 2" descr="data recovery? | Webwerk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09" y="1351864"/>
            <a:ext cx="2077364" cy="11061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6150" name="Picture 6" descr="business continuity pla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09" y="3168499"/>
            <a:ext cx="2077364" cy="109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6158" name="Picture 14" descr="Clipboard Free Icon - Regulatory Compliance - Free Transparent PNG Clipart  Images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6438" y="1348660"/>
            <a:ext cx="1194346" cy="11205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6160" name="Picture 16" descr="The Role of Peace of Mind in Measuring Customer Experience VisionEdge  Mark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38" y="3175920"/>
            <a:ext cx="1127075" cy="1127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11189" y="1389451"/>
            <a:ext cx="2595562" cy="24606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1800" dirty="0"/>
              <a:t>Onsite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ZA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3324880" y="1389450"/>
            <a:ext cx="2601913" cy="2460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1800" dirty="0"/>
              <a:t>Offsite</a:t>
            </a:r>
            <a:endParaRPr lang="en-ZA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6542087" y="1389451"/>
            <a:ext cx="2601913" cy="24606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1800" dirty="0"/>
              <a:t>Cloud</a:t>
            </a:r>
            <a:endParaRPr lang="en-US" sz="1800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3" y="360928"/>
            <a:ext cx="8532812" cy="386980"/>
          </a:xfrm>
        </p:spPr>
        <p:txBody>
          <a:bodyPr/>
          <a:lstStyle/>
          <a:p>
            <a:r>
              <a:rPr lang="en-US" b="1" dirty="0"/>
              <a:t>Backup Locations</a:t>
            </a:r>
            <a:endParaRPr lang="en-ZA" dirty="0"/>
          </a:p>
        </p:txBody>
      </p:sp>
      <p:pic>
        <p:nvPicPr>
          <p:cNvPr id="1034" name="Picture 10" descr="Pros and Cons On-site Backup and Cloud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88" y="1826832"/>
            <a:ext cx="2450556" cy="13398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040" name="Picture 16" descr="Cloud Backup | Sy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7" y="1826832"/>
            <a:ext cx="2013478" cy="1339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044" name="Picture 20" descr="What are Offsite Backups and Why ar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80" y="1826832"/>
            <a:ext cx="2982909" cy="13398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3853" y="1480726"/>
            <a:ext cx="1857374" cy="357925"/>
          </a:xfrm>
        </p:spPr>
        <p:txBody>
          <a:bodyPr/>
          <a:lstStyle/>
          <a:p>
            <a:pPr algn="ctr"/>
            <a:r>
              <a:rPr lang="en-GB" b="1" dirty="0"/>
              <a:t>  </a:t>
            </a:r>
            <a:r>
              <a:rPr lang="en-GB" sz="1800" dirty="0"/>
              <a:t>Cybersecurity Threats </a:t>
            </a:r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br>
              <a:rPr lang="en-GB" b="1" dirty="0"/>
            </a:br>
            <a:endParaRPr lang="en-GB" b="1" dirty="0"/>
          </a:p>
          <a:p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49525" y="1480726"/>
            <a:ext cx="1849435" cy="248721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sz="1800" dirty="0"/>
              <a:t>Human error</a:t>
            </a:r>
            <a:endParaRPr lang="en-GB" sz="1800" dirty="0"/>
          </a:p>
          <a:p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64086" y="1480726"/>
            <a:ext cx="1849436" cy="203113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sz="1800" dirty="0"/>
              <a:t>Hardware Failure</a:t>
            </a:r>
            <a:endParaRPr lang="en-GB" sz="1800" dirty="0"/>
          </a:p>
          <a:p>
            <a:r>
              <a:rPr lang="en-GB" dirty="0"/>
              <a:t>   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78648" y="1476384"/>
            <a:ext cx="1849436" cy="362267"/>
          </a:xfrm>
        </p:spPr>
        <p:txBody>
          <a:bodyPr/>
          <a:lstStyle/>
          <a:p>
            <a:pPr algn="ctr"/>
            <a:r>
              <a:rPr lang="en-GB" sz="1800" dirty="0"/>
              <a:t>Software Corruption</a:t>
            </a:r>
            <a:endParaRPr lang="en-GB" sz="1800" dirty="0"/>
          </a:p>
          <a:p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40" y="439000"/>
            <a:ext cx="8532812" cy="505574"/>
          </a:xfrm>
        </p:spPr>
        <p:txBody>
          <a:bodyPr/>
          <a:lstStyle/>
          <a:p>
            <a:r>
              <a:rPr lang="en-GB" b="1" dirty="0"/>
              <a:t>What are we protecting against</a:t>
            </a:r>
            <a:br>
              <a:rPr lang="en-GB" b="1" dirty="0"/>
            </a:br>
            <a:endParaRPr lang="en-ZA" dirty="0"/>
          </a:p>
        </p:txBody>
      </p:sp>
      <p:pic>
        <p:nvPicPr>
          <p:cNvPr id="4112" name="Picture 16" descr="Repair Corrupted Files on Mac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61" y="2093636"/>
            <a:ext cx="1749010" cy="17490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4114" name="Picture 18" descr="11,100+ Corrupted Data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72" y="1983637"/>
            <a:ext cx="1759263" cy="17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uman Error icons for free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75" y="2120102"/>
            <a:ext cx="1486334" cy="148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Cyber-Security Icons - Free SVG &amp; PNG Cyber-Security Images - Noun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0" y="1928151"/>
            <a:ext cx="1905000" cy="1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ex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26535982E0443A6E0719C632355E6" ma:contentTypeVersion="14" ma:contentTypeDescription="Create a new document." ma:contentTypeScope="" ma:versionID="cca93facae4cc5eb7e857572e304d040">
  <xsd:schema xmlns:xsd="http://www.w3.org/2001/XMLSchema" xmlns:xs="http://www.w3.org/2001/XMLSchema" xmlns:p="http://schemas.microsoft.com/office/2006/metadata/properties" xmlns:ns2="4df4a731-93ff-406d-a620-15b1bf40924e" xmlns:ns3="0da1b1ea-57f8-42a3-9452-6fd3afa36837" xmlns:ns4="d937f384-8e0c-488f-ad07-f909586f6b99" targetNamespace="http://schemas.microsoft.com/office/2006/metadata/properties" ma:root="true" ma:fieldsID="da0cf8c291bad6d2d77954c9558520ba" ns2:_="" ns3:_="" ns4:_="">
    <xsd:import namespace="4df4a731-93ff-406d-a620-15b1bf40924e"/>
    <xsd:import namespace="0da1b1ea-57f8-42a3-9452-6fd3afa36837"/>
    <xsd:import namespace="d937f384-8e0c-488f-ad07-f909586f6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4a731-93ff-406d-a620-15b1bf409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4ee7717-240c-4a63-80e0-133444852a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1b1ea-57f8-42a3-9452-6fd3afa368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e89b66-cf38-45b5-9c74-ec9408b7ad54}" ma:internalName="TaxCatchAll" ma:showField="CatchAllData" ma:web="0da1b1ea-57f8-42a3-9452-6fd3afa36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f384-8e0c-488f-ad07-f909586f6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f4a731-93ff-406d-a620-15b1bf40924e">
      <Terms xmlns="http://schemas.microsoft.com/office/infopath/2007/PartnerControls"/>
    </lcf76f155ced4ddcb4097134ff3c332f>
    <TaxCatchAll xmlns="0da1b1ea-57f8-42a3-9452-6fd3afa36837" xsi:nil="true"/>
  </documentManagement>
</p:properties>
</file>

<file path=customXml/itemProps1.xml><?xml version="1.0" encoding="utf-8"?>
<ds:datastoreItem xmlns:ds="http://schemas.openxmlformats.org/officeDocument/2006/customXml" ds:itemID="{5D365BC8-E27C-4A5E-B31F-2F68A2066DDD}"/>
</file>

<file path=customXml/itemProps2.xml><?xml version="1.0" encoding="utf-8"?>
<ds:datastoreItem xmlns:ds="http://schemas.openxmlformats.org/officeDocument/2006/customXml" ds:itemID="{A34F6B99-0282-463B-8387-218652BCADF3}">
  <ds:schemaRefs/>
</ds:datastoreItem>
</file>

<file path=customXml/itemProps3.xml><?xml version="1.0" encoding="utf-8"?>
<ds:datastoreItem xmlns:ds="http://schemas.openxmlformats.org/officeDocument/2006/customXml" ds:itemID="{5D0BE16A-D6E4-41D2-B3F4-76A7FC04640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4523</Words>
  <Application>WPS Presentation</Application>
  <PresentationFormat>Custom</PresentationFormat>
  <Paragraphs>267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SimSun</vt:lpstr>
      <vt:lpstr>Wingdings</vt:lpstr>
      <vt:lpstr>Calibri Light</vt:lpstr>
      <vt:lpstr>Calibri</vt:lpstr>
      <vt:lpstr>Fira Sans Extra Condensed Medium</vt:lpstr>
      <vt:lpstr>Segoe Print</vt:lpstr>
      <vt:lpstr>Microsoft YaHei</vt:lpstr>
      <vt:lpstr>Arial Unicode MS</vt:lpstr>
      <vt:lpstr>Calibri</vt:lpstr>
      <vt:lpstr>Open Sans</vt:lpstr>
      <vt:lpstr>Noto Sans</vt:lpstr>
      <vt:lpstr>Amazon Ember</vt:lpstr>
      <vt:lpstr>Yu Gothic UI</vt:lpstr>
      <vt:lpstr>Title Slides</vt:lpstr>
      <vt:lpstr>Index Slides</vt:lpstr>
      <vt:lpstr>Content Slides</vt:lpstr>
      <vt:lpstr>Business Continuity</vt:lpstr>
      <vt:lpstr>PowerPoint 演示文稿</vt:lpstr>
      <vt:lpstr>1. Introduction  </vt:lpstr>
      <vt:lpstr>What are Backups and what is a Disaster Recovery (DR) environment?</vt:lpstr>
      <vt:lpstr>The difference between a backup and a DR</vt:lpstr>
      <vt:lpstr>Types of backups</vt:lpstr>
      <vt:lpstr>Importance of backups </vt:lpstr>
      <vt:lpstr>Backup Locations</vt:lpstr>
      <vt:lpstr>What are we protecting against </vt:lpstr>
      <vt:lpstr>2. Backup Process Overview  </vt:lpstr>
      <vt:lpstr>Backup Process Overview</vt:lpstr>
      <vt:lpstr>3. How Backups Are Created  </vt:lpstr>
      <vt:lpstr>Creation of Backups</vt:lpstr>
      <vt:lpstr>4. Inside Adapt IT Education Backup Strategy  </vt:lpstr>
      <vt:lpstr>Inside Adapt IT Education backup strategy</vt:lpstr>
      <vt:lpstr>Inside Adapt IT Education Backup Strategy</vt:lpstr>
      <vt:lpstr>Inside Adapt IT Education backup strategy</vt:lpstr>
      <vt:lpstr>5. Process Flow Of How Cloud-Based Backups Are Done  </vt:lpstr>
      <vt:lpstr>Process flow of how Cloud-Based Backups are done</vt:lpstr>
      <vt:lpstr>6. Rman Backup Recovery Process Flow  </vt:lpstr>
      <vt:lpstr>Rman Backup recovery process flow</vt:lpstr>
      <vt:lpstr>6. Retention Policy  </vt:lpstr>
      <vt:lpstr>Retention Policy</vt:lpstr>
      <vt:lpstr>Conclusion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WPS_1738855479</cp:lastModifiedBy>
  <cp:revision>142</cp:revision>
  <dcterms:created xsi:type="dcterms:W3CDTF">2023-07-06T09:53:00Z</dcterms:created>
  <dcterms:modified xsi:type="dcterms:W3CDTF">2025-02-27T13:03:38Z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0x010100A1526535982E0443A6E0719C632355E6</vt:lpwstr>
  </property>
  <property fmtid="{D5CDD505-2E9C-101B-9397-08002B2CF9AE}" pid="3" name="ICV">
    <vt:lpwstr>F7F776AEB5144E419DD55FD5F436D80C_13</vt:lpwstr>
  </property>
  <property fmtid="{D5CDD505-2E9C-101B-9397-08002B2CF9AE}" pid="4" name="KSOProductBuildVer">
    <vt:lpwstr>1033-12.2.0.19805</vt:lpwstr>
  </property>
</Properties>
</file>